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theme/themeOverride2.xml" ContentType="application/vnd.openxmlformats-officedocument.themeOverride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10.xml" ContentType="application/vnd.openxmlformats-officedocument.drawingml.chart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0" r:id="rId2"/>
    <p:sldId id="351" r:id="rId3"/>
    <p:sldId id="357" r:id="rId4"/>
    <p:sldId id="353" r:id="rId5"/>
    <p:sldId id="358" r:id="rId6"/>
    <p:sldId id="359" r:id="rId7"/>
    <p:sldId id="365" r:id="rId8"/>
    <p:sldId id="380" r:id="rId9"/>
    <p:sldId id="381" r:id="rId10"/>
    <p:sldId id="382" r:id="rId11"/>
    <p:sldId id="360" r:id="rId12"/>
    <p:sldId id="364" r:id="rId13"/>
    <p:sldId id="368" r:id="rId14"/>
    <p:sldId id="369" r:id="rId15"/>
    <p:sldId id="384" r:id="rId16"/>
    <p:sldId id="371" r:id="rId17"/>
    <p:sldId id="375" r:id="rId18"/>
    <p:sldId id="372" r:id="rId19"/>
    <p:sldId id="373" r:id="rId20"/>
    <p:sldId id="374" r:id="rId21"/>
    <p:sldId id="376" r:id="rId22"/>
    <p:sldId id="377" r:id="rId23"/>
    <p:sldId id="379" r:id="rId24"/>
    <p:sldId id="383" r:id="rId25"/>
    <p:sldId id="34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E78C6F"/>
    <a:srgbClr val="EBCFB3"/>
    <a:srgbClr val="993300"/>
    <a:srgbClr val="BE4620"/>
    <a:srgbClr val="99CC00"/>
    <a:srgbClr val="97BAE5"/>
    <a:srgbClr val="CCCCFF"/>
    <a:srgbClr val="F0E4FC"/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38" autoAdjust="0"/>
  </p:normalViewPr>
  <p:slideViewPr>
    <p:cSldViewPr>
      <p:cViewPr varScale="1">
        <p:scale>
          <a:sx n="65" d="100"/>
          <a:sy n="65" d="100"/>
        </p:scale>
        <p:origin x="-14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5758743477712198E-2"/>
          <c:y val="2.148388551142906E-2"/>
          <c:w val="0.54318563807315301"/>
          <c:h val="0.829882274062572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Галузева структура промисловості міста, %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spPr>
              <a:solidFill>
                <a:srgbClr val="C00000"/>
              </a:solidFill>
              <a:ln>
                <a:noFill/>
              </a:ln>
            </c:spPr>
          </c:dPt>
          <c:dPt>
            <c:idx val="2"/>
            <c:spPr>
              <a:solidFill>
                <a:srgbClr val="92D050"/>
              </a:solidFill>
              <a:ln>
                <a:noFill/>
              </a:ln>
            </c:spPr>
          </c:dPt>
          <c:dPt>
            <c:idx val="3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c:spPr>
          </c:dPt>
          <c:dPt>
            <c:idx val="4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</c:spPr>
          </c:dPt>
          <c:dPt>
            <c:idx val="5"/>
            <c:spPr>
              <a:solidFill>
                <a:srgbClr val="FFC000"/>
              </a:solidFill>
              <a:ln>
                <a:noFill/>
              </a:ln>
            </c:spPr>
          </c:dPt>
          <c:dPt>
            <c:idx val="6"/>
            <c:spPr>
              <a:solidFill>
                <a:srgbClr val="00B0F0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5.0687882764653865E-2"/>
                  <c:y val="-5.00134358205232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10,</a:t>
                    </a:r>
                    <a:r>
                      <a:rPr lang="uk-UA" dirty="0" smtClean="0"/>
                      <a:t>2 %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-2.5225342414394229E-2"/>
                  <c:y val="-0.14170308596202527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21,6</a:t>
                    </a:r>
                    <a:r>
                      <a:rPr lang="uk-UA" baseline="0" dirty="0" smtClean="0"/>
                      <a:t> </a:t>
                    </a:r>
                    <a:r>
                      <a:rPr lang="uk-UA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layout>
                <c:manualLayout>
                  <c:x val="3.4862691325014364E-2"/>
                  <c:y val="5.9128927535183541E-2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9,4</a:t>
                    </a:r>
                    <a:r>
                      <a:rPr lang="uk-UA" baseline="0" dirty="0" smtClean="0"/>
                      <a:t> </a:t>
                    </a:r>
                    <a:r>
                      <a:rPr lang="uk-UA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3"/>
              <c:layout>
                <c:manualLayout>
                  <c:x val="-1.5533227617381188E-2"/>
                  <c:y val="4.37023497062867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uk-UA" dirty="0" smtClean="0"/>
                      <a:t>3,8 %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4"/>
              <c:layout>
                <c:manualLayout>
                  <c:x val="2.8820538057742779E-2"/>
                  <c:y val="7.3566741657292933E-2"/>
                </c:manualLayout>
              </c:layout>
              <c:tx>
                <c:rich>
                  <a:bodyPr/>
                  <a:lstStyle/>
                  <a:p>
                    <a:r>
                      <a:rPr lang="uk-UA" sz="1600" b="1" dirty="0" smtClean="0"/>
                      <a:t>3,3</a:t>
                    </a:r>
                    <a:r>
                      <a:rPr lang="uk-UA" sz="1600" b="1" baseline="0" dirty="0" smtClean="0"/>
                      <a:t> </a:t>
                    </a:r>
                    <a:r>
                      <a:rPr lang="uk-UA" sz="1600" b="1" dirty="0" smtClean="0"/>
                      <a:t>%</a:t>
                    </a:r>
                    <a:endParaRPr lang="en-US" sz="1600" dirty="0"/>
                  </a:p>
                </c:rich>
              </c:tx>
              <c:dLblPos val="bestFit"/>
              <c:showVal val="1"/>
            </c:dLbl>
            <c:dLbl>
              <c:idx val="5"/>
              <c:layout>
                <c:manualLayout>
                  <c:x val="0"/>
                  <c:y val="-9.701538330366416E-2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1,0 %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6"/>
              <c:layout>
                <c:manualLayout>
                  <c:x val="1.184456109652976E-2"/>
                  <c:y val="-9.1201412323459768E-2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30,7 %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uk-UA"/>
              </a:p>
            </c:txPr>
            <c:dLblPos val="bestFit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Виробництво та розподілення електроенергії, газу та води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10.200000000000001</c:v>
                </c:pt>
                <c:pt idx="1">
                  <c:v>2.6</c:v>
                </c:pt>
                <c:pt idx="2">
                  <c:v>9.4</c:v>
                </c:pt>
                <c:pt idx="3">
                  <c:v>23.8</c:v>
                </c:pt>
                <c:pt idx="4">
                  <c:v>3.3</c:v>
                </c:pt>
                <c:pt idx="5">
                  <c:v>1</c:v>
                </c:pt>
                <c:pt idx="6">
                  <c:v>30.7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4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5"/>
        <c:txPr>
          <a:bodyPr/>
          <a:lstStyle/>
          <a:p>
            <a:pPr>
              <a:defRPr sz="1600" b="1"/>
            </a:pPr>
            <a:endParaRPr lang="uk-UA"/>
          </a:p>
        </c:txPr>
      </c:legendEntry>
      <c:legendEntry>
        <c:idx val="6"/>
        <c:txPr>
          <a:bodyPr/>
          <a:lstStyle/>
          <a:p>
            <a:pPr>
              <a:defRPr sz="1500" b="1"/>
            </a:pPr>
            <a:endParaRPr lang="uk-UA"/>
          </a:p>
        </c:txPr>
      </c:legendEntry>
      <c:layout>
        <c:manualLayout>
          <c:xMode val="edge"/>
          <c:yMode val="edge"/>
          <c:x val="0.66298723981718477"/>
          <c:y val="6.8289246931219516E-2"/>
          <c:w val="0.33701279527559547"/>
          <c:h val="0.71823397075365558"/>
        </c:manualLayout>
      </c:layout>
    </c:legend>
    <c:plotVisOnly val="1"/>
  </c:chart>
  <c:spPr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9 міс. 2017</c:v>
                </c:pt>
                <c:pt idx="1">
                  <c:v>9 міс. 2018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1755</c:v>
                </c:pt>
                <c:pt idx="1">
                  <c:v>1728</c:v>
                </c:pt>
              </c:numCache>
            </c:numRef>
          </c:val>
        </c:ser>
        <c:shape val="cylinder"/>
        <c:axId val="107842176"/>
        <c:axId val="107843968"/>
        <c:axId val="0"/>
      </c:bar3DChart>
      <c:catAx>
        <c:axId val="107842176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07843968"/>
        <c:crosses val="autoZero"/>
        <c:auto val="1"/>
        <c:lblAlgn val="ctr"/>
        <c:lblOffset val="100"/>
      </c:catAx>
      <c:valAx>
        <c:axId val="1078439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07842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5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9 міс. 2017</c:v>
                </c:pt>
                <c:pt idx="1">
                  <c:v>9 міс. 2018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751</c:v>
                </c:pt>
                <c:pt idx="1">
                  <c:v>621</c:v>
                </c:pt>
              </c:numCache>
            </c:numRef>
          </c:val>
        </c:ser>
        <c:shape val="cylinder"/>
        <c:axId val="106721664"/>
        <c:axId val="106723200"/>
        <c:axId val="0"/>
      </c:bar3DChart>
      <c:catAx>
        <c:axId val="10672166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06723200"/>
        <c:crosses val="autoZero"/>
        <c:auto val="1"/>
        <c:lblAlgn val="ctr"/>
        <c:lblOffset val="100"/>
      </c:catAx>
      <c:valAx>
        <c:axId val="1067232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06721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4.3035870516185466E-2"/>
          <c:y val="0.17535651793525767"/>
          <c:w val="0.81970713035870713"/>
          <c:h val="0.5490107903178770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11 міс. 2017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Вир-во та розп. ел.енергії, газу та води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216.9</c:v>
                </c:pt>
                <c:pt idx="1">
                  <c:v>356.8</c:v>
                </c:pt>
                <c:pt idx="2">
                  <c:v>107.6</c:v>
                </c:pt>
                <c:pt idx="3">
                  <c:v>615.9</c:v>
                </c:pt>
                <c:pt idx="4">
                  <c:v>75.400000000000006</c:v>
                </c:pt>
                <c:pt idx="5">
                  <c:v>4.5</c:v>
                </c:pt>
                <c:pt idx="6">
                  <c:v>686.1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11 міс. 2018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Вир-во та розп. ел.енергії, газу та води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240.2</c:v>
                </c:pt>
                <c:pt idx="1">
                  <c:v>509</c:v>
                </c:pt>
                <c:pt idx="2">
                  <c:v>221</c:v>
                </c:pt>
                <c:pt idx="3">
                  <c:v>561.20000000000005</c:v>
                </c:pt>
                <c:pt idx="4">
                  <c:v>76.7</c:v>
                </c:pt>
                <c:pt idx="5">
                  <c:v>23.5</c:v>
                </c:pt>
                <c:pt idx="6">
                  <c:v>724</c:v>
                </c:pt>
              </c:numCache>
            </c:numRef>
          </c:val>
        </c:ser>
        <c:shape val="cylinder"/>
        <c:axId val="108080128"/>
        <c:axId val="86700800"/>
        <c:axId val="0"/>
      </c:bar3DChart>
      <c:catAx>
        <c:axId val="108080128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800" b="1"/>
            </a:pPr>
            <a:endParaRPr lang="uk-UA"/>
          </a:p>
        </c:txPr>
        <c:crossAx val="86700800"/>
        <c:crosses val="autoZero"/>
        <c:auto val="1"/>
        <c:lblAlgn val="ctr"/>
        <c:lblOffset val="100"/>
      </c:catAx>
      <c:valAx>
        <c:axId val="867008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08080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90627734033261"/>
          <c:y val="0.62414771070282882"/>
          <c:w val="0.16426038932633458"/>
          <c:h val="0.11849870908748622"/>
        </c:manualLayout>
      </c:layout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1.5277777777777781E-2"/>
                  <c:y val="-0.37579555955824778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txPr>
              <a:bodyPr/>
              <a:lstStyle/>
              <a:p>
                <a:pPr>
                  <a:defRPr sz="1400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2404.6999999999998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1.1111111111111125E-2"/>
                  <c:y val="-0.39760733442738078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2550,0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2550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8.3333333333333367E-3"/>
                  <c:y val="-0.4285382933741576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uk-UA" dirty="0" smtClean="0"/>
                      <a:t>82</a:t>
                    </a:r>
                    <a:r>
                      <a:rPr lang="en-US" dirty="0" smtClean="0"/>
                      <a:t>0</a:t>
                    </a:r>
                    <a:r>
                      <a:rPr lang="uk-UA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2820</c:v>
                </c:pt>
              </c:numCache>
            </c:numRef>
          </c:val>
        </c:ser>
        <c:dLbls>
          <c:showVal val="1"/>
        </c:dLbls>
        <c:shape val="cylinder"/>
        <c:axId val="95344896"/>
        <c:axId val="95793152"/>
        <c:axId val="0"/>
      </c:bar3DChart>
      <c:catAx>
        <c:axId val="953448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5793152"/>
        <c:crosses val="autoZero"/>
        <c:auto val="1"/>
        <c:lblAlgn val="ctr"/>
        <c:lblOffset val="100"/>
      </c:catAx>
      <c:valAx>
        <c:axId val="957931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5344896"/>
        <c:crosses val="autoZero"/>
        <c:crossBetween val="between"/>
      </c:valAx>
    </c:plotArea>
    <c:legend>
      <c:legendPos val="r"/>
      <c:txPr>
        <a:bodyPr/>
        <a:lstStyle/>
        <a:p>
          <a:pPr>
            <a:defRPr sz="20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lrMapOvr bg1="lt1" tx1="dk1" bg2="lt2" tx2="dk2" accent1="accent1" accent2="accent2" accent3="accent3" accent4="accent4" accent5="accent5" accent6="accent6" hlink="hlink" folHlink="folHlink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1.3888888888888914E-2"/>
                  <c:y val="-0.36867477523081543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txPr>
              <a:bodyPr/>
              <a:lstStyle/>
              <a:p>
                <a:pPr>
                  <a:defRPr sz="1800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569.79999999999995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5.5555555555555558E-3"/>
                  <c:y val="-0.4165150379785853"/>
                </c:manualLayout>
              </c:layout>
              <c:tx>
                <c:rich>
                  <a:bodyPr/>
                  <a:lstStyle/>
                  <a:p>
                    <a:r>
                      <a:rPr lang="uk-UA" sz="1800" dirty="0" smtClean="0"/>
                      <a:t>632,5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uk-UA" sz="1800"/>
                      <a:t>5</a:t>
                    </a:r>
                    <a:r>
                      <a:rPr lang="uk-UA"/>
                      <a:t>65,6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632.5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1.3888888888888914E-2"/>
                  <c:y val="-0.4474820005287905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685.4</c:v>
                </c:pt>
              </c:numCache>
            </c:numRef>
          </c:val>
        </c:ser>
        <c:dLbls>
          <c:showVal val="1"/>
        </c:dLbls>
        <c:shape val="cylinder"/>
        <c:axId val="111951232"/>
        <c:axId val="87966848"/>
        <c:axId val="0"/>
      </c:bar3DChart>
      <c:catAx>
        <c:axId val="111951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87966848"/>
        <c:crosses val="autoZero"/>
        <c:auto val="1"/>
        <c:lblAlgn val="ctr"/>
        <c:lblOffset val="100"/>
      </c:catAx>
      <c:valAx>
        <c:axId val="879668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11951232"/>
        <c:crosses val="autoZero"/>
        <c:crossBetween val="between"/>
      </c:valAx>
    </c:plotArea>
    <c:legend>
      <c:legendPos val="r"/>
      <c:txPr>
        <a:bodyPr/>
        <a:lstStyle/>
        <a:p>
          <a:pPr>
            <a:defRPr sz="20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9.7222222222222224E-3"/>
                  <c:y val="-0.32777777777777894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4.1666666666666683E-3"/>
                  <c:y val="-0.3821433443853716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205.5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2.0833333333333377E-2"/>
                  <c:y val="-0.42001517932690108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228,5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228.5</c:v>
                </c:pt>
              </c:numCache>
            </c:numRef>
          </c:val>
        </c:ser>
        <c:dLbls>
          <c:showVal val="1"/>
        </c:dLbls>
        <c:shape val="cylinder"/>
        <c:axId val="95121408"/>
        <c:axId val="95122944"/>
        <c:axId val="0"/>
      </c:bar3DChart>
      <c:catAx>
        <c:axId val="951214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5122944"/>
        <c:crosses val="autoZero"/>
        <c:auto val="1"/>
        <c:lblAlgn val="ctr"/>
        <c:lblOffset val="100"/>
      </c:catAx>
      <c:valAx>
        <c:axId val="951229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5121408"/>
        <c:crosses val="autoZero"/>
        <c:crossBetween val="between"/>
      </c:valAx>
    </c:plotArea>
    <c:legend>
      <c:legendPos val="r"/>
      <c:txPr>
        <a:bodyPr/>
        <a:lstStyle/>
        <a:p>
          <a:pPr>
            <a:defRPr sz="20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Експорт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Лист1!$A$2:$A$4</c:f>
              <c:strCache>
                <c:ptCount val="3"/>
                <c:pt idx="0">
                  <c:v>2017 рік</c:v>
                </c:pt>
                <c:pt idx="1">
                  <c:v>2018 рік (очікуване)</c:v>
                </c:pt>
                <c:pt idx="2">
                  <c:v>2019 рік (прогноз)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9.6</c:v>
                </c:pt>
                <c:pt idx="1">
                  <c:v>15</c:v>
                </c:pt>
                <c:pt idx="2">
                  <c:v>16.100000000000001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Імпорт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Лист1!$A$2:$A$4</c:f>
              <c:strCache>
                <c:ptCount val="3"/>
                <c:pt idx="0">
                  <c:v>2017 рік</c:v>
                </c:pt>
                <c:pt idx="1">
                  <c:v>2018 рік (очікуване)</c:v>
                </c:pt>
                <c:pt idx="2">
                  <c:v>2019 рік (прогноз)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11.6</c:v>
                </c:pt>
                <c:pt idx="1">
                  <c:v>9.5</c:v>
                </c:pt>
                <c:pt idx="2">
                  <c:v>10.1</c:v>
                </c:pt>
              </c:numCache>
            </c:numRef>
          </c:val>
        </c:ser>
        <c:shape val="cylinder"/>
        <c:axId val="94993792"/>
        <c:axId val="95011968"/>
        <c:axId val="0"/>
      </c:bar3DChart>
      <c:catAx>
        <c:axId val="9499379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95011968"/>
        <c:crosses val="autoZero"/>
        <c:auto val="1"/>
        <c:lblAlgn val="ctr"/>
        <c:lblOffset val="100"/>
      </c:catAx>
      <c:valAx>
        <c:axId val="95011968"/>
        <c:scaling>
          <c:orientation val="minMax"/>
        </c:scaling>
        <c:axPos val="l"/>
        <c:majorGridlines/>
        <c:numFmt formatCode="General" sourceLinked="1"/>
        <c:tickLblPos val="nextTo"/>
        <c:crossAx val="94993792"/>
        <c:crosses val="autoZero"/>
        <c:crossBetween val="between"/>
      </c:valAx>
    </c:plotArea>
    <c:legend>
      <c:legendPos val="r"/>
      <c:txPr>
        <a:bodyPr/>
        <a:lstStyle/>
        <a:p>
          <a:pPr>
            <a:defRPr sz="2400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5.5555555555555558E-3"/>
                  <c:y val="-0.3151349809911809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4.1666666666666683E-3"/>
                  <c:y val="-0.39043845511999498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6700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1.3888888888888914E-2"/>
                  <c:y val="-0.43364676673123181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7800</c:v>
                </c:pt>
              </c:numCache>
            </c:numRef>
          </c:val>
        </c:ser>
        <c:dLbls>
          <c:showVal val="1"/>
        </c:dLbls>
        <c:shape val="cylinder"/>
        <c:axId val="97315456"/>
        <c:axId val="110272896"/>
        <c:axId val="0"/>
      </c:bar3DChart>
      <c:catAx>
        <c:axId val="97315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10272896"/>
        <c:crosses val="autoZero"/>
        <c:auto val="1"/>
        <c:lblAlgn val="ctr"/>
        <c:lblOffset val="100"/>
      </c:catAx>
      <c:valAx>
        <c:axId val="1102728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7315456"/>
        <c:crosses val="autoZero"/>
        <c:crossBetween val="between"/>
      </c:valAx>
    </c:plotArea>
    <c:legend>
      <c:legendPos val="r"/>
      <c:txPr>
        <a:bodyPr/>
        <a:lstStyle/>
        <a:p>
          <a:pPr>
            <a:defRPr sz="20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78C6F"/>
            </a:solidFill>
          </c:spPr>
          <c:cat>
            <c:strRef>
              <c:f>Лист1!$A$2:$A$3</c:f>
              <c:strCache>
                <c:ptCount val="2"/>
                <c:pt idx="0">
                  <c:v>9 міс. 2017</c:v>
                </c:pt>
                <c:pt idx="1">
                  <c:v>9 міс. 2018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13841</c:v>
                </c:pt>
                <c:pt idx="1">
                  <c:v>7063</c:v>
                </c:pt>
              </c:numCache>
            </c:numRef>
          </c:val>
        </c:ser>
        <c:shape val="cylinder"/>
        <c:axId val="111900928"/>
        <c:axId val="111902720"/>
        <c:axId val="0"/>
      </c:bar3DChart>
      <c:catAx>
        <c:axId val="11190092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11902720"/>
        <c:crosses val="autoZero"/>
        <c:auto val="1"/>
        <c:lblAlgn val="ctr"/>
        <c:lblOffset val="100"/>
      </c:catAx>
      <c:valAx>
        <c:axId val="111902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119009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Лист1!$A$2:$A$3</c:f>
              <c:strCache>
                <c:ptCount val="2"/>
                <c:pt idx="0">
                  <c:v>9 міс. 2017</c:v>
                </c:pt>
                <c:pt idx="1">
                  <c:v>9 міс. 2018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163.4</c:v>
                </c:pt>
                <c:pt idx="1">
                  <c:v>171.9</c:v>
                </c:pt>
              </c:numCache>
            </c:numRef>
          </c:val>
        </c:ser>
        <c:shape val="cylinder"/>
        <c:axId val="111930752"/>
        <c:axId val="111932544"/>
        <c:axId val="0"/>
      </c:bar3DChart>
      <c:catAx>
        <c:axId val="111930752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11932544"/>
        <c:crosses val="autoZero"/>
        <c:auto val="1"/>
        <c:lblAlgn val="ctr"/>
        <c:lblOffset val="100"/>
      </c:catAx>
      <c:valAx>
        <c:axId val="1119325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11930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4AA6F2-1C01-40E7-93C6-B1DAA88DABDB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uk-UA"/>
        </a:p>
      </dgm:t>
    </dgm:pt>
    <dgm:pt modelId="{A570BD91-4E03-4208-9B9D-7DF41B7FE6C0}">
      <dgm:prSet/>
      <dgm:spPr/>
      <dgm:t>
        <a:bodyPr/>
        <a:lstStyle/>
        <a:p>
          <a:pPr algn="ctr" rtl="0"/>
          <a:r>
            <a:rPr lang="uk-UA" dirty="0" smtClean="0"/>
            <a:t>Відповідність Програми нормативно-правовим та програмним документам</a:t>
          </a:r>
          <a:endParaRPr lang="uk-UA" dirty="0"/>
        </a:p>
      </dgm:t>
    </dgm:pt>
    <dgm:pt modelId="{A0A0D520-EB08-4522-970D-554A3B239EA6}" type="parTrans" cxnId="{A1830B5D-BE4F-4210-AA37-2222A5A9AA7A}">
      <dgm:prSet/>
      <dgm:spPr/>
      <dgm:t>
        <a:bodyPr/>
        <a:lstStyle/>
        <a:p>
          <a:endParaRPr lang="uk-UA"/>
        </a:p>
      </dgm:t>
    </dgm:pt>
    <dgm:pt modelId="{D7FB1331-7D5C-47BB-8E35-F6A430C1810D}" type="sibTrans" cxnId="{A1830B5D-BE4F-4210-AA37-2222A5A9AA7A}">
      <dgm:prSet/>
      <dgm:spPr/>
      <dgm:t>
        <a:bodyPr/>
        <a:lstStyle/>
        <a:p>
          <a:endParaRPr lang="uk-UA"/>
        </a:p>
      </dgm:t>
    </dgm:pt>
    <dgm:pt modelId="{498497F2-E936-4743-9522-097AF94C6EF6}" type="pres">
      <dgm:prSet presAssocID="{8C4AA6F2-1C01-40E7-93C6-B1DAA88DAB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CC604B-8437-4D78-88DE-2EA60132CFE1}" type="pres">
      <dgm:prSet presAssocID="{A570BD91-4E03-4208-9B9D-7DF41B7FE6C0}" presName="parentText" presStyleLbl="node1" presStyleIdx="0" presStyleCnt="1" custLinFactNeighborY="-8721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1830B5D-BE4F-4210-AA37-2222A5A9AA7A}" srcId="{8C4AA6F2-1C01-40E7-93C6-B1DAA88DABDB}" destId="{A570BD91-4E03-4208-9B9D-7DF41B7FE6C0}" srcOrd="0" destOrd="0" parTransId="{A0A0D520-EB08-4522-970D-554A3B239EA6}" sibTransId="{D7FB1331-7D5C-47BB-8E35-F6A430C1810D}"/>
    <dgm:cxn modelId="{985DE3C6-F26E-4CB2-8CF6-B22330D4D489}" type="presOf" srcId="{A570BD91-4E03-4208-9B9D-7DF41B7FE6C0}" destId="{1FCC604B-8437-4D78-88DE-2EA60132CFE1}" srcOrd="0" destOrd="0" presId="urn:microsoft.com/office/officeart/2005/8/layout/vList2"/>
    <dgm:cxn modelId="{8E4A207C-5A56-4BFD-93A1-0A6F73666EAF}" type="presOf" srcId="{8C4AA6F2-1C01-40E7-93C6-B1DAA88DABDB}" destId="{498497F2-E936-4743-9522-097AF94C6EF6}" srcOrd="0" destOrd="0" presId="urn:microsoft.com/office/officeart/2005/8/layout/vList2"/>
    <dgm:cxn modelId="{F42A9BF8-6CE0-4032-B9CB-E9C850B33445}" type="presParOf" srcId="{498497F2-E936-4743-9522-097AF94C6EF6}" destId="{1FCC604B-8437-4D78-88DE-2EA60132CF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46D44C-2F66-466D-A4E1-18307A147CE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3E44D7C-F183-4FB1-BBF9-0304CA118E53}">
      <dgm:prSet phldrT="[Текст]" custT="1"/>
      <dgm:spPr>
        <a:solidFill>
          <a:srgbClr val="CCECFF"/>
        </a:solidFill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uk-UA" sz="2000" b="0" dirty="0" smtClean="0">
              <a:solidFill>
                <a:schemeClr val="tx1"/>
              </a:solidFill>
            </a:rPr>
            <a:t>Ситуація у </a:t>
          </a:r>
          <a:r>
            <a:rPr lang="uk-UA" sz="2000" b="1" dirty="0" smtClean="0">
              <a:solidFill>
                <a:schemeClr val="tx1"/>
              </a:solidFill>
            </a:rPr>
            <a:t>сфері зайнятості </a:t>
          </a:r>
          <a:r>
            <a:rPr lang="uk-UA" sz="2000" b="0" dirty="0" smtClean="0">
              <a:solidFill>
                <a:schemeClr val="tx1"/>
              </a:solidFill>
            </a:rPr>
            <a:t>та показники </a:t>
          </a:r>
          <a:r>
            <a:rPr lang="uk-UA" sz="2000" b="1" dirty="0" smtClean="0">
              <a:solidFill>
                <a:schemeClr val="tx1"/>
              </a:solidFill>
            </a:rPr>
            <a:t>ринку праці </a:t>
          </a:r>
          <a:r>
            <a:rPr lang="uk-UA" sz="2000" b="0" dirty="0" smtClean="0">
              <a:solidFill>
                <a:schemeClr val="tx1"/>
              </a:solidFill>
            </a:rPr>
            <a:t>відповідають економічним процесам та розвитку реального сектору економіки</a:t>
          </a:r>
          <a:endParaRPr lang="uk-UA" sz="2000" b="0" dirty="0">
            <a:solidFill>
              <a:schemeClr val="tx1"/>
            </a:solidFill>
          </a:endParaRPr>
        </a:p>
      </dgm:t>
    </dgm:pt>
    <dgm:pt modelId="{38CD69E9-63A6-4D67-997C-69372F884E0B}" type="parTrans" cxnId="{43992337-5893-493B-B03C-E46B0B41B617}">
      <dgm:prSet/>
      <dgm:spPr/>
      <dgm:t>
        <a:bodyPr/>
        <a:lstStyle/>
        <a:p>
          <a:endParaRPr lang="uk-UA"/>
        </a:p>
      </dgm:t>
    </dgm:pt>
    <dgm:pt modelId="{B12493DC-ECF9-4868-9848-EB42F4D8318D}" type="sibTrans" cxnId="{43992337-5893-493B-B03C-E46B0B41B617}">
      <dgm:prSet/>
      <dgm:spPr/>
      <dgm:t>
        <a:bodyPr/>
        <a:lstStyle/>
        <a:p>
          <a:endParaRPr lang="uk-UA"/>
        </a:p>
      </dgm:t>
    </dgm:pt>
    <dgm:pt modelId="{0F26D3D2-9D88-4A42-889F-0FEB3CB85497}" type="pres">
      <dgm:prSet presAssocID="{3C46D44C-2F66-466D-A4E1-18307A147CE8}" presName="linearFlow" presStyleCnt="0">
        <dgm:presLayoutVars>
          <dgm:dir/>
          <dgm:resizeHandles val="exact"/>
        </dgm:presLayoutVars>
      </dgm:prSet>
      <dgm:spPr/>
    </dgm:pt>
    <dgm:pt modelId="{B9C737E5-0208-4235-8397-4BBE497DB4AD}" type="pres">
      <dgm:prSet presAssocID="{B3E44D7C-F183-4FB1-BBF9-0304CA118E53}" presName="composite" presStyleCnt="0"/>
      <dgm:spPr/>
    </dgm:pt>
    <dgm:pt modelId="{9F16ADF4-F678-40CE-A9BD-B2EAFAB29AD4}" type="pres">
      <dgm:prSet presAssocID="{B3E44D7C-F183-4FB1-BBF9-0304CA118E53}" presName="imgShp" presStyleLbl="fgImgPlace1" presStyleIdx="0" presStyleCnt="1" custLinFactNeighborX="-633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65637D8-1363-46A5-815B-9B737168647B}" type="pres">
      <dgm:prSet presAssocID="{B3E44D7C-F183-4FB1-BBF9-0304CA118E53}" presName="txShp" presStyleLbl="node1" presStyleIdx="0" presStyleCnt="1" custScaleX="131661" custLinFactNeighborX="916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3992337-5893-493B-B03C-E46B0B41B617}" srcId="{3C46D44C-2F66-466D-A4E1-18307A147CE8}" destId="{B3E44D7C-F183-4FB1-BBF9-0304CA118E53}" srcOrd="0" destOrd="0" parTransId="{38CD69E9-63A6-4D67-997C-69372F884E0B}" sibTransId="{B12493DC-ECF9-4868-9848-EB42F4D8318D}"/>
    <dgm:cxn modelId="{F123DBAC-6A15-4AD6-9DFA-4079B76D4AAA}" type="presOf" srcId="{B3E44D7C-F183-4FB1-BBF9-0304CA118E53}" destId="{C65637D8-1363-46A5-815B-9B737168647B}" srcOrd="0" destOrd="0" presId="urn:microsoft.com/office/officeart/2005/8/layout/vList3"/>
    <dgm:cxn modelId="{EA556B8B-E0E7-47B3-A3BB-99F917B2235C}" type="presOf" srcId="{3C46D44C-2F66-466D-A4E1-18307A147CE8}" destId="{0F26D3D2-9D88-4A42-889F-0FEB3CB85497}" srcOrd="0" destOrd="0" presId="urn:microsoft.com/office/officeart/2005/8/layout/vList3"/>
    <dgm:cxn modelId="{A22DAF61-53C4-446A-89B1-A92AF65A34DF}" type="presParOf" srcId="{0F26D3D2-9D88-4A42-889F-0FEB3CB85497}" destId="{B9C737E5-0208-4235-8397-4BBE497DB4AD}" srcOrd="0" destOrd="0" presId="urn:microsoft.com/office/officeart/2005/8/layout/vList3"/>
    <dgm:cxn modelId="{ACDC8D88-2D47-45E2-9A76-3568375B698B}" type="presParOf" srcId="{B9C737E5-0208-4235-8397-4BBE497DB4AD}" destId="{9F16ADF4-F678-40CE-A9BD-B2EAFAB29AD4}" srcOrd="0" destOrd="0" presId="urn:microsoft.com/office/officeart/2005/8/layout/vList3"/>
    <dgm:cxn modelId="{60ACA182-DFFF-40E0-8EFE-6373A85D14BA}" type="presParOf" srcId="{B9C737E5-0208-4235-8397-4BBE497DB4AD}" destId="{C65637D8-1363-46A5-815B-9B737168647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407E6A0-C703-4C3D-8440-37BBD053EDE6}" type="doc">
      <dgm:prSet loTypeId="urn:microsoft.com/office/officeart/2005/8/layout/cycle7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015A9F31-D513-4117-804C-F37BE35C1BD2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>
          <a:solidFill>
            <a:srgbClr val="002060"/>
          </a:solidFill>
        </a:ln>
      </dgm:spPr>
      <dgm:t>
        <a:bodyPr/>
        <a:lstStyle/>
        <a:p>
          <a:r>
            <a:rPr lang="uk-UA" sz="2400" b="1" dirty="0" smtClean="0"/>
            <a:t>Програма економічного і соціального розвитку м. Лубни на 2019 рік </a:t>
          </a:r>
          <a:endParaRPr lang="uk-UA" sz="2400" b="1" dirty="0"/>
        </a:p>
      </dgm:t>
    </dgm:pt>
    <dgm:pt modelId="{DEEEAF65-D73D-4595-A2B8-D70CE286C9EC}" type="parTrans" cxnId="{C33C4CE1-9212-43E2-8D2F-BB2FB06BBBAE}">
      <dgm:prSet/>
      <dgm:spPr/>
      <dgm:t>
        <a:bodyPr/>
        <a:lstStyle/>
        <a:p>
          <a:endParaRPr lang="uk-UA"/>
        </a:p>
      </dgm:t>
    </dgm:pt>
    <dgm:pt modelId="{0FCD4C65-5D6C-406C-9693-5807E3B8F190}" type="sibTrans" cxnId="{C33C4CE1-9212-43E2-8D2F-BB2FB06BBBAE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uk-UA"/>
        </a:p>
      </dgm:t>
    </dgm:pt>
    <dgm:pt modelId="{AF401A46-DEB0-46CB-A643-64FCC352BB95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</dgm:spPr>
      <dgm:t>
        <a:bodyPr/>
        <a:lstStyle/>
        <a:p>
          <a:r>
            <a:rPr lang="uk-UA" sz="2400" b="1" dirty="0" smtClean="0"/>
            <a:t>Стратегія розвитку м. Лубни на 2017-2025 роки</a:t>
          </a:r>
          <a:endParaRPr lang="uk-UA" sz="2400" b="1" dirty="0"/>
        </a:p>
      </dgm:t>
    </dgm:pt>
    <dgm:pt modelId="{E050205A-C41D-4BDB-A25C-4D723FDC7CA1}" type="parTrans" cxnId="{7496D8EC-9281-4DF7-A96C-8E08AFB79B33}">
      <dgm:prSet/>
      <dgm:spPr/>
      <dgm:t>
        <a:bodyPr/>
        <a:lstStyle/>
        <a:p>
          <a:endParaRPr lang="uk-UA"/>
        </a:p>
      </dgm:t>
    </dgm:pt>
    <dgm:pt modelId="{C54CBC6A-C5A7-4B3F-B561-3EE88B70203C}" type="sibTrans" cxnId="{7496D8EC-9281-4DF7-A96C-8E08AFB79B33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uk-UA"/>
        </a:p>
      </dgm:t>
    </dgm:pt>
    <dgm:pt modelId="{22364B53-A5F8-4976-B60E-B3DB5F5FAAD9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>
          <a:solidFill>
            <a:srgbClr val="002060"/>
          </a:solidFill>
        </a:ln>
      </dgm:spPr>
      <dgm:t>
        <a:bodyPr/>
        <a:lstStyle/>
        <a:p>
          <a:r>
            <a:rPr lang="uk-UA" sz="2400" b="1" dirty="0" smtClean="0"/>
            <a:t>Перспективний план розвитку м. Лубни на 2019-2021 роки</a:t>
          </a:r>
          <a:endParaRPr lang="uk-UA" sz="2400" b="1" dirty="0"/>
        </a:p>
      </dgm:t>
    </dgm:pt>
    <dgm:pt modelId="{87E54D74-3530-4167-B066-A14F575183EA}" type="parTrans" cxnId="{BA3B91BE-00CE-4B3F-9FF2-2D3892B9517E}">
      <dgm:prSet/>
      <dgm:spPr/>
      <dgm:t>
        <a:bodyPr/>
        <a:lstStyle/>
        <a:p>
          <a:endParaRPr lang="uk-UA"/>
        </a:p>
      </dgm:t>
    </dgm:pt>
    <dgm:pt modelId="{F3E9354B-C086-46D3-A2F4-1A3FD543EEF7}" type="sibTrans" cxnId="{BA3B91BE-00CE-4B3F-9FF2-2D3892B9517E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 cmpd="thickThin"/>
      </dgm:spPr>
      <dgm:t>
        <a:bodyPr/>
        <a:lstStyle/>
        <a:p>
          <a:endParaRPr lang="uk-UA"/>
        </a:p>
      </dgm:t>
    </dgm:pt>
    <dgm:pt modelId="{97AD7514-3BEC-4E63-9332-206ADF5888CC}" type="pres">
      <dgm:prSet presAssocID="{D407E6A0-C703-4C3D-8440-37BBD053ED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899E271-4DD3-49E2-B40E-43E850700B8B}" type="pres">
      <dgm:prSet presAssocID="{015A9F31-D513-4117-804C-F37BE35C1BD2}" presName="node" presStyleLbl="node1" presStyleIdx="0" presStyleCnt="3" custRadScaleRad="87472" custRadScaleInc="192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400BA22-9534-43C3-8B44-AC514EAE2E5B}" type="pres">
      <dgm:prSet presAssocID="{0FCD4C65-5D6C-406C-9693-5807E3B8F190}" presName="sibTrans" presStyleLbl="sibTrans2D1" presStyleIdx="0" presStyleCnt="3"/>
      <dgm:spPr/>
      <dgm:t>
        <a:bodyPr/>
        <a:lstStyle/>
        <a:p>
          <a:endParaRPr lang="uk-UA"/>
        </a:p>
      </dgm:t>
    </dgm:pt>
    <dgm:pt modelId="{BC84FF41-989C-40F2-9D3A-67607A9E7901}" type="pres">
      <dgm:prSet presAssocID="{0FCD4C65-5D6C-406C-9693-5807E3B8F190}" presName="connectorText" presStyleLbl="sibTrans2D1" presStyleIdx="0" presStyleCnt="3"/>
      <dgm:spPr/>
      <dgm:t>
        <a:bodyPr/>
        <a:lstStyle/>
        <a:p>
          <a:endParaRPr lang="uk-UA"/>
        </a:p>
      </dgm:t>
    </dgm:pt>
    <dgm:pt modelId="{7A05B7A3-3E47-40BD-9085-42E01C174314}" type="pres">
      <dgm:prSet presAssocID="{AF401A46-DEB0-46CB-A643-64FCC352BB95}" presName="node" presStyleLbl="node1" presStyleIdx="1" presStyleCnt="3" custRadScaleRad="81929" custRadScaleInc="-240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5ACD46D-6D39-4418-B634-0085D42790BD}" type="pres">
      <dgm:prSet presAssocID="{C54CBC6A-C5A7-4B3F-B561-3EE88B70203C}" presName="sibTrans" presStyleLbl="sibTrans2D1" presStyleIdx="1" presStyleCnt="3"/>
      <dgm:spPr/>
      <dgm:t>
        <a:bodyPr/>
        <a:lstStyle/>
        <a:p>
          <a:endParaRPr lang="uk-UA"/>
        </a:p>
      </dgm:t>
    </dgm:pt>
    <dgm:pt modelId="{B7A41189-F5EB-4405-8E2C-B5DE07A90F47}" type="pres">
      <dgm:prSet presAssocID="{C54CBC6A-C5A7-4B3F-B561-3EE88B70203C}" presName="connectorText" presStyleLbl="sibTrans2D1" presStyleIdx="1" presStyleCnt="3"/>
      <dgm:spPr/>
      <dgm:t>
        <a:bodyPr/>
        <a:lstStyle/>
        <a:p>
          <a:endParaRPr lang="uk-UA"/>
        </a:p>
      </dgm:t>
    </dgm:pt>
    <dgm:pt modelId="{87A66981-A5F7-417D-AA95-4E1371D4A7BA}" type="pres">
      <dgm:prSet presAssocID="{22364B53-A5F8-4976-B60E-B3DB5F5FAAD9}" presName="node" presStyleLbl="node1" presStyleIdx="2" presStyleCnt="3" custRadScaleRad="85032" custRadScaleInc="250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70BCAFA-5EE6-4AEB-99EB-227FB0D92149}" type="pres">
      <dgm:prSet presAssocID="{F3E9354B-C086-46D3-A2F4-1A3FD543EEF7}" presName="sibTrans" presStyleLbl="sibTrans2D1" presStyleIdx="2" presStyleCnt="3"/>
      <dgm:spPr/>
      <dgm:t>
        <a:bodyPr/>
        <a:lstStyle/>
        <a:p>
          <a:endParaRPr lang="uk-UA"/>
        </a:p>
      </dgm:t>
    </dgm:pt>
    <dgm:pt modelId="{0D89B518-603F-4679-B593-EECACFFFAD68}" type="pres">
      <dgm:prSet presAssocID="{F3E9354B-C086-46D3-A2F4-1A3FD543EEF7}" presName="connectorText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6D7D6FC8-9554-42A7-BEFB-179A215269AE}" type="presOf" srcId="{0FCD4C65-5D6C-406C-9693-5807E3B8F190}" destId="{BC84FF41-989C-40F2-9D3A-67607A9E7901}" srcOrd="1" destOrd="0" presId="urn:microsoft.com/office/officeart/2005/8/layout/cycle7"/>
    <dgm:cxn modelId="{C33C4CE1-9212-43E2-8D2F-BB2FB06BBBAE}" srcId="{D407E6A0-C703-4C3D-8440-37BBD053EDE6}" destId="{015A9F31-D513-4117-804C-F37BE35C1BD2}" srcOrd="0" destOrd="0" parTransId="{DEEEAF65-D73D-4595-A2B8-D70CE286C9EC}" sibTransId="{0FCD4C65-5D6C-406C-9693-5807E3B8F190}"/>
    <dgm:cxn modelId="{529FE512-73B5-4E18-9C3B-4562C9571124}" type="presOf" srcId="{D407E6A0-C703-4C3D-8440-37BBD053EDE6}" destId="{97AD7514-3BEC-4E63-9332-206ADF5888CC}" srcOrd="0" destOrd="0" presId="urn:microsoft.com/office/officeart/2005/8/layout/cycle7"/>
    <dgm:cxn modelId="{731E906B-1ACB-408F-A77E-D609C154F2B4}" type="presOf" srcId="{F3E9354B-C086-46D3-A2F4-1A3FD543EEF7}" destId="{0D89B518-603F-4679-B593-EECACFFFAD68}" srcOrd="1" destOrd="0" presId="urn:microsoft.com/office/officeart/2005/8/layout/cycle7"/>
    <dgm:cxn modelId="{0AF87A3A-F268-4556-BC47-6D36F582846F}" type="presOf" srcId="{F3E9354B-C086-46D3-A2F4-1A3FD543EEF7}" destId="{670BCAFA-5EE6-4AEB-99EB-227FB0D92149}" srcOrd="0" destOrd="0" presId="urn:microsoft.com/office/officeart/2005/8/layout/cycle7"/>
    <dgm:cxn modelId="{7496D8EC-9281-4DF7-A96C-8E08AFB79B33}" srcId="{D407E6A0-C703-4C3D-8440-37BBD053EDE6}" destId="{AF401A46-DEB0-46CB-A643-64FCC352BB95}" srcOrd="1" destOrd="0" parTransId="{E050205A-C41D-4BDB-A25C-4D723FDC7CA1}" sibTransId="{C54CBC6A-C5A7-4B3F-B561-3EE88B70203C}"/>
    <dgm:cxn modelId="{1AFB3948-4486-404A-9789-762AE4499DF1}" type="presOf" srcId="{C54CBC6A-C5A7-4B3F-B561-3EE88B70203C}" destId="{15ACD46D-6D39-4418-B634-0085D42790BD}" srcOrd="0" destOrd="0" presId="urn:microsoft.com/office/officeart/2005/8/layout/cycle7"/>
    <dgm:cxn modelId="{B6136A4F-81CD-4794-8DF9-23C677A90A01}" type="presOf" srcId="{0FCD4C65-5D6C-406C-9693-5807E3B8F190}" destId="{5400BA22-9534-43C3-8B44-AC514EAE2E5B}" srcOrd="0" destOrd="0" presId="urn:microsoft.com/office/officeart/2005/8/layout/cycle7"/>
    <dgm:cxn modelId="{BA3B91BE-00CE-4B3F-9FF2-2D3892B9517E}" srcId="{D407E6A0-C703-4C3D-8440-37BBD053EDE6}" destId="{22364B53-A5F8-4976-B60E-B3DB5F5FAAD9}" srcOrd="2" destOrd="0" parTransId="{87E54D74-3530-4167-B066-A14F575183EA}" sibTransId="{F3E9354B-C086-46D3-A2F4-1A3FD543EEF7}"/>
    <dgm:cxn modelId="{DEDD8B65-28E9-4018-AC25-F0D4D0819D58}" type="presOf" srcId="{C54CBC6A-C5A7-4B3F-B561-3EE88B70203C}" destId="{B7A41189-F5EB-4405-8E2C-B5DE07A90F47}" srcOrd="1" destOrd="0" presId="urn:microsoft.com/office/officeart/2005/8/layout/cycle7"/>
    <dgm:cxn modelId="{48E03621-260B-49C1-BCCA-A0ACDCA0A2F8}" type="presOf" srcId="{015A9F31-D513-4117-804C-F37BE35C1BD2}" destId="{C899E271-4DD3-49E2-B40E-43E850700B8B}" srcOrd="0" destOrd="0" presId="urn:microsoft.com/office/officeart/2005/8/layout/cycle7"/>
    <dgm:cxn modelId="{65035BD6-6B9C-46CA-BA9A-A3439832C89B}" type="presOf" srcId="{22364B53-A5F8-4976-B60E-B3DB5F5FAAD9}" destId="{87A66981-A5F7-417D-AA95-4E1371D4A7BA}" srcOrd="0" destOrd="0" presId="urn:microsoft.com/office/officeart/2005/8/layout/cycle7"/>
    <dgm:cxn modelId="{9865BC39-4BAB-4AC8-B478-D78B3375C44E}" type="presOf" srcId="{AF401A46-DEB0-46CB-A643-64FCC352BB95}" destId="{7A05B7A3-3E47-40BD-9085-42E01C174314}" srcOrd="0" destOrd="0" presId="urn:microsoft.com/office/officeart/2005/8/layout/cycle7"/>
    <dgm:cxn modelId="{64999BD8-5FF6-4088-9991-915171255B8D}" type="presParOf" srcId="{97AD7514-3BEC-4E63-9332-206ADF5888CC}" destId="{C899E271-4DD3-49E2-B40E-43E850700B8B}" srcOrd="0" destOrd="0" presId="urn:microsoft.com/office/officeart/2005/8/layout/cycle7"/>
    <dgm:cxn modelId="{2E44B6FE-CB40-41F6-8C49-91B7B8EF6A5A}" type="presParOf" srcId="{97AD7514-3BEC-4E63-9332-206ADF5888CC}" destId="{5400BA22-9534-43C3-8B44-AC514EAE2E5B}" srcOrd="1" destOrd="0" presId="urn:microsoft.com/office/officeart/2005/8/layout/cycle7"/>
    <dgm:cxn modelId="{29CAD533-9548-40EF-8E4A-02716D471081}" type="presParOf" srcId="{5400BA22-9534-43C3-8B44-AC514EAE2E5B}" destId="{BC84FF41-989C-40F2-9D3A-67607A9E7901}" srcOrd="0" destOrd="0" presId="urn:microsoft.com/office/officeart/2005/8/layout/cycle7"/>
    <dgm:cxn modelId="{6C36FDE0-4B7A-4B7B-9138-29D6EDE9DCC0}" type="presParOf" srcId="{97AD7514-3BEC-4E63-9332-206ADF5888CC}" destId="{7A05B7A3-3E47-40BD-9085-42E01C174314}" srcOrd="2" destOrd="0" presId="urn:microsoft.com/office/officeart/2005/8/layout/cycle7"/>
    <dgm:cxn modelId="{08CE28C7-3628-43B4-BAC9-E934F3E8B03E}" type="presParOf" srcId="{97AD7514-3BEC-4E63-9332-206ADF5888CC}" destId="{15ACD46D-6D39-4418-B634-0085D42790BD}" srcOrd="3" destOrd="0" presId="urn:microsoft.com/office/officeart/2005/8/layout/cycle7"/>
    <dgm:cxn modelId="{E82BA0FC-0D39-409B-8101-75FA3CD92E7F}" type="presParOf" srcId="{15ACD46D-6D39-4418-B634-0085D42790BD}" destId="{B7A41189-F5EB-4405-8E2C-B5DE07A90F47}" srcOrd="0" destOrd="0" presId="urn:microsoft.com/office/officeart/2005/8/layout/cycle7"/>
    <dgm:cxn modelId="{6C5547F4-90C9-49DC-88B2-02CC7F244860}" type="presParOf" srcId="{97AD7514-3BEC-4E63-9332-206ADF5888CC}" destId="{87A66981-A5F7-417D-AA95-4E1371D4A7BA}" srcOrd="4" destOrd="0" presId="urn:microsoft.com/office/officeart/2005/8/layout/cycle7"/>
    <dgm:cxn modelId="{BCA3239B-0F1C-4AE2-8666-9A0862950B5B}" type="presParOf" srcId="{97AD7514-3BEC-4E63-9332-206ADF5888CC}" destId="{670BCAFA-5EE6-4AEB-99EB-227FB0D92149}" srcOrd="5" destOrd="0" presId="urn:microsoft.com/office/officeart/2005/8/layout/cycle7"/>
    <dgm:cxn modelId="{FE8E0B55-FAB9-43A1-A425-B957763510BD}" type="presParOf" srcId="{670BCAFA-5EE6-4AEB-99EB-227FB0D92149}" destId="{0D89B518-603F-4679-B593-EECACFFFAD6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D5EDE3C-65E8-408A-BF84-DA8299D9600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4489394-C0E4-465E-BBAB-85A515210F72}" type="pres">
      <dgm:prSet presAssocID="{BD5EDE3C-65E8-408A-BF84-DA8299D96004}" presName="linearFlow" presStyleCnt="0">
        <dgm:presLayoutVars>
          <dgm:dir/>
          <dgm:resizeHandles val="exact"/>
        </dgm:presLayoutVars>
      </dgm:prSet>
      <dgm:spPr/>
    </dgm:pt>
  </dgm:ptLst>
  <dgm:cxnLst>
    <dgm:cxn modelId="{6AAEDA51-4F02-4E6E-B1E6-9326226CCF45}" type="presOf" srcId="{BD5EDE3C-65E8-408A-BF84-DA8299D96004}" destId="{04489394-C0E4-465E-BBAB-85A515210F72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C9B63E-50E2-416F-9BF9-0D15E03A0547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0093D67-A109-4C91-8E26-220FED22EA29}">
      <dgm:prSet phldrT="[Текст]"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Закон України від 23.03.2000 № 1602-ІІІ</a:t>
          </a:r>
          <a:endParaRPr lang="uk-UA" sz="1800" dirty="0">
            <a:solidFill>
              <a:schemeClr val="accent6"/>
            </a:solidFill>
          </a:endParaRPr>
        </a:p>
      </dgm:t>
    </dgm:pt>
    <dgm:pt modelId="{0D3E19A5-1793-4552-9410-403E9A815573}" type="parTrans" cxnId="{E8951BF1-5826-49A9-B62A-CDD6B7CF6310}">
      <dgm:prSet/>
      <dgm:spPr/>
      <dgm:t>
        <a:bodyPr/>
        <a:lstStyle/>
        <a:p>
          <a:endParaRPr lang="uk-UA"/>
        </a:p>
      </dgm:t>
    </dgm:pt>
    <dgm:pt modelId="{5954320D-9D95-497E-A4E4-99BB7CE49C3A}" type="sibTrans" cxnId="{E8951BF1-5826-49A9-B62A-CDD6B7CF6310}">
      <dgm:prSet/>
      <dgm:spPr/>
      <dgm:t>
        <a:bodyPr/>
        <a:lstStyle/>
        <a:p>
          <a:endParaRPr lang="uk-UA"/>
        </a:p>
      </dgm:t>
    </dgm:pt>
    <dgm:pt modelId="{0574CC6C-2C95-4C73-90C0-5449149CBC0F}">
      <dgm:prSet phldrT="[Текст]" custT="1"/>
      <dgm:spPr>
        <a:solidFill>
          <a:srgbClr val="F0E4FC">
            <a:alpha val="90000"/>
          </a:srgbClr>
        </a:solidFill>
      </dgm:spPr>
      <dgm:t>
        <a:bodyPr/>
        <a:lstStyle/>
        <a:p>
          <a:r>
            <a:rPr lang="uk-UA" sz="1600" dirty="0" err="1" smtClean="0"/>
            <a:t>“Про</a:t>
          </a:r>
          <a:r>
            <a:rPr lang="uk-UA" sz="1600" dirty="0" smtClean="0"/>
            <a:t> державне прогнозування та розроблення програм </a:t>
          </a:r>
          <a:r>
            <a:rPr lang="uk-UA" sz="1600" smtClean="0"/>
            <a:t>економічного </a:t>
          </a:r>
          <a:r>
            <a:rPr lang="uk-UA" sz="1600" smtClean="0"/>
            <a:t>і </a:t>
          </a:r>
          <a:r>
            <a:rPr lang="uk-UA" sz="1600" dirty="0" smtClean="0"/>
            <a:t>соціального розвитку </a:t>
          </a:r>
          <a:r>
            <a:rPr lang="uk-UA" sz="1600" dirty="0" err="1" smtClean="0"/>
            <a:t>України</a:t>
          </a:r>
          <a:r>
            <a:rPr lang="uk-UA" sz="1500" dirty="0" err="1" smtClean="0"/>
            <a:t>”</a:t>
          </a:r>
          <a:r>
            <a:rPr lang="uk-UA" sz="1500" dirty="0" smtClean="0"/>
            <a:t> </a:t>
          </a:r>
          <a:endParaRPr lang="uk-UA" sz="1500" dirty="0"/>
        </a:p>
      </dgm:t>
    </dgm:pt>
    <dgm:pt modelId="{5654C8B6-3F95-42D7-877C-E5AE5500E934}" type="parTrans" cxnId="{BC6831D8-F86C-4B08-A15D-42670DEDA910}">
      <dgm:prSet/>
      <dgm:spPr/>
      <dgm:t>
        <a:bodyPr/>
        <a:lstStyle/>
        <a:p>
          <a:endParaRPr lang="uk-UA"/>
        </a:p>
      </dgm:t>
    </dgm:pt>
    <dgm:pt modelId="{6B83CF33-3519-4590-B38D-E4A23F7B07BF}" type="sibTrans" cxnId="{BC6831D8-F86C-4B08-A15D-42670DEDA910}">
      <dgm:prSet/>
      <dgm:spPr/>
      <dgm:t>
        <a:bodyPr/>
        <a:lstStyle/>
        <a:p>
          <a:endParaRPr lang="uk-UA"/>
        </a:p>
      </dgm:t>
    </dgm:pt>
    <dgm:pt modelId="{499E352D-5F3F-4BAE-8C1A-7204CDB644B9}">
      <dgm:prSet phldrT="[Текст]" custT="1"/>
      <dgm:spPr>
        <a:solidFill>
          <a:srgbClr val="CCCCFF"/>
        </a:solidFill>
      </dgm:spPr>
      <dgm:t>
        <a:bodyPr/>
        <a:lstStyle/>
        <a:p>
          <a:pPr marL="0" marR="0" indent="0" defTabSz="9334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uk-UA" sz="1800" dirty="0" smtClean="0"/>
        </a:p>
        <a:p>
          <a:pPr marL="0" marR="0" indent="0" defTabSz="9334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800" dirty="0" smtClean="0">
              <a:solidFill>
                <a:schemeClr val="accent6"/>
              </a:solidFill>
            </a:rPr>
            <a:t>Постанова Кабінету Міністрів України від 31.05.2017 № 411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dirty="0"/>
        </a:p>
      </dgm:t>
    </dgm:pt>
    <dgm:pt modelId="{EC1927C5-11E3-405E-9F00-5F0C28E9D6FC}" type="parTrans" cxnId="{61ABCA02-2F0A-46F8-810D-2A0C688154D3}">
      <dgm:prSet/>
      <dgm:spPr/>
      <dgm:t>
        <a:bodyPr/>
        <a:lstStyle/>
        <a:p>
          <a:endParaRPr lang="uk-UA"/>
        </a:p>
      </dgm:t>
    </dgm:pt>
    <dgm:pt modelId="{ACAD20E5-BB95-471D-9777-2099262E5AE4}" type="sibTrans" cxnId="{61ABCA02-2F0A-46F8-810D-2A0C688154D3}">
      <dgm:prSet/>
      <dgm:spPr/>
      <dgm:t>
        <a:bodyPr/>
        <a:lstStyle/>
        <a:p>
          <a:endParaRPr lang="uk-UA"/>
        </a:p>
      </dgm:t>
    </dgm:pt>
    <dgm:pt modelId="{3ACD7F00-AC65-4568-A292-F7EB0277C9F4}">
      <dgm:prSet phldrT="[Текст]" custT="1"/>
      <dgm:spPr>
        <a:solidFill>
          <a:srgbClr val="F0E4FC">
            <a:alpha val="90000"/>
          </a:srgbClr>
        </a:solidFill>
      </dgm:spPr>
      <dgm:t>
        <a:bodyPr/>
        <a:lstStyle/>
        <a:p>
          <a:r>
            <a:rPr lang="uk-UA" sz="1600" dirty="0" err="1" smtClean="0"/>
            <a:t>“Про</a:t>
          </a:r>
          <a:r>
            <a:rPr lang="uk-UA" sz="1600" dirty="0" smtClean="0"/>
            <a:t> схвалення Прогнозу економічного і соціального розвитку України на 2018-2020 </a:t>
          </a:r>
          <a:r>
            <a:rPr lang="uk-UA" sz="1600" dirty="0" err="1" smtClean="0"/>
            <a:t>роки”</a:t>
          </a:r>
          <a:endParaRPr lang="uk-UA" sz="1600" dirty="0"/>
        </a:p>
      </dgm:t>
    </dgm:pt>
    <dgm:pt modelId="{C07CE46F-B3D6-47DC-9FB4-B38058AA209A}" type="parTrans" cxnId="{CB57FC76-19F2-4AED-AF31-36C89C4834BC}">
      <dgm:prSet/>
      <dgm:spPr/>
      <dgm:t>
        <a:bodyPr/>
        <a:lstStyle/>
        <a:p>
          <a:endParaRPr lang="uk-UA"/>
        </a:p>
      </dgm:t>
    </dgm:pt>
    <dgm:pt modelId="{3EF8752C-868E-43F5-A7D4-14917A5A7752}" type="sibTrans" cxnId="{CB57FC76-19F2-4AED-AF31-36C89C4834BC}">
      <dgm:prSet/>
      <dgm:spPr/>
      <dgm:t>
        <a:bodyPr/>
        <a:lstStyle/>
        <a:p>
          <a:endParaRPr lang="uk-UA"/>
        </a:p>
      </dgm:t>
    </dgm:pt>
    <dgm:pt modelId="{2C147EA7-8A22-4F40-99D7-3DE3FECF0E6F}">
      <dgm:prSet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Постанова Кабінету Міністрів України від 26.04.2003 № 621</a:t>
          </a:r>
          <a:endParaRPr lang="uk-UA" sz="1800" dirty="0">
            <a:solidFill>
              <a:schemeClr val="accent6"/>
            </a:solidFill>
          </a:endParaRPr>
        </a:p>
      </dgm:t>
    </dgm:pt>
    <dgm:pt modelId="{09D4CC94-186F-4B3B-835E-364BA54034CC}" type="parTrans" cxnId="{CCB68437-9FF5-4617-994D-80EBE1AD60C0}">
      <dgm:prSet/>
      <dgm:spPr/>
      <dgm:t>
        <a:bodyPr/>
        <a:lstStyle/>
        <a:p>
          <a:endParaRPr lang="uk-UA"/>
        </a:p>
      </dgm:t>
    </dgm:pt>
    <dgm:pt modelId="{A3C41E9C-3DFC-4DA2-A6D8-8608CB263332}" type="sibTrans" cxnId="{CCB68437-9FF5-4617-994D-80EBE1AD60C0}">
      <dgm:prSet/>
      <dgm:spPr/>
      <dgm:t>
        <a:bodyPr/>
        <a:lstStyle/>
        <a:p>
          <a:endParaRPr lang="uk-UA"/>
        </a:p>
      </dgm:t>
    </dgm:pt>
    <dgm:pt modelId="{CBF719C1-0E80-4AD9-9274-1565586079A9}">
      <dgm:prSet custT="1"/>
      <dgm:spPr>
        <a:solidFill>
          <a:srgbClr val="F0E4FC">
            <a:alpha val="90000"/>
          </a:srgbClr>
        </a:solidFill>
      </dgm:spPr>
      <dgm:t>
        <a:bodyPr/>
        <a:lstStyle/>
        <a:p>
          <a:r>
            <a:rPr lang="uk-UA" sz="1600" dirty="0" err="1" smtClean="0"/>
            <a:t>“Про</a:t>
          </a:r>
          <a:r>
            <a:rPr lang="uk-UA" sz="1600" dirty="0" smtClean="0"/>
            <a:t> розроблення прогнозних і програмних документів економічного і соціального розвитку та складання проекту державного </a:t>
          </a:r>
          <a:r>
            <a:rPr lang="uk-UA" sz="1600" dirty="0" err="1" smtClean="0"/>
            <a:t>бюджету”</a:t>
          </a:r>
          <a:endParaRPr lang="uk-UA" sz="1600" dirty="0"/>
        </a:p>
      </dgm:t>
    </dgm:pt>
    <dgm:pt modelId="{9D2C5822-5500-4612-8F47-9C57C17DAC25}" type="parTrans" cxnId="{45F659FB-0D63-4C9F-98CC-0C26F49F29FA}">
      <dgm:prSet/>
      <dgm:spPr/>
      <dgm:t>
        <a:bodyPr/>
        <a:lstStyle/>
        <a:p>
          <a:endParaRPr lang="uk-UA"/>
        </a:p>
      </dgm:t>
    </dgm:pt>
    <dgm:pt modelId="{42F7CB26-BB95-43E9-81F1-0C321B1BB585}" type="sibTrans" cxnId="{45F659FB-0D63-4C9F-98CC-0C26F49F29FA}">
      <dgm:prSet/>
      <dgm:spPr/>
      <dgm:t>
        <a:bodyPr/>
        <a:lstStyle/>
        <a:p>
          <a:endParaRPr lang="uk-UA"/>
        </a:p>
      </dgm:t>
    </dgm:pt>
    <dgm:pt modelId="{D747C695-D6AB-4302-8EC4-CA761813EB3F}">
      <dgm:prSet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Рішення 26 сесії Полтавської обласної ради 7 скликання від 16.01.2015 року</a:t>
          </a:r>
          <a:endParaRPr lang="uk-UA" sz="1300" dirty="0">
            <a:solidFill>
              <a:schemeClr val="accent6"/>
            </a:solidFill>
          </a:endParaRPr>
        </a:p>
      </dgm:t>
    </dgm:pt>
    <dgm:pt modelId="{02EDAAA6-9673-4221-8CA3-D28F83FF5EAB}" type="parTrans" cxnId="{3FC3C9DD-9D0B-4B10-921C-02E269B205AE}">
      <dgm:prSet/>
      <dgm:spPr/>
      <dgm:t>
        <a:bodyPr/>
        <a:lstStyle/>
        <a:p>
          <a:endParaRPr lang="uk-UA"/>
        </a:p>
      </dgm:t>
    </dgm:pt>
    <dgm:pt modelId="{6A1F6C3B-D794-47CF-9CF5-18F33997D50F}" type="sibTrans" cxnId="{3FC3C9DD-9D0B-4B10-921C-02E269B205AE}">
      <dgm:prSet/>
      <dgm:spPr/>
      <dgm:t>
        <a:bodyPr/>
        <a:lstStyle/>
        <a:p>
          <a:endParaRPr lang="uk-UA"/>
        </a:p>
      </dgm:t>
    </dgm:pt>
    <dgm:pt modelId="{AE987E42-0B76-4DAB-9AB5-595788DF9228}">
      <dgm:prSet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Постанова Кабінету Міністрів України від 06.08.2014 № 385</a:t>
          </a:r>
        </a:p>
      </dgm:t>
    </dgm:pt>
    <dgm:pt modelId="{E9344661-8993-4F9A-9143-DAFE3F15AB1E}" type="parTrans" cxnId="{3E2ADA44-5FFB-451B-9D75-8C45849B7390}">
      <dgm:prSet/>
      <dgm:spPr/>
      <dgm:t>
        <a:bodyPr/>
        <a:lstStyle/>
        <a:p>
          <a:endParaRPr lang="uk-UA"/>
        </a:p>
      </dgm:t>
    </dgm:pt>
    <dgm:pt modelId="{CD7A876B-9BA0-4CF3-96D7-E434EC032A93}" type="sibTrans" cxnId="{3E2ADA44-5FFB-451B-9D75-8C45849B7390}">
      <dgm:prSet/>
      <dgm:spPr/>
      <dgm:t>
        <a:bodyPr/>
        <a:lstStyle/>
        <a:p>
          <a:endParaRPr lang="uk-UA"/>
        </a:p>
      </dgm:t>
    </dgm:pt>
    <dgm:pt modelId="{EA5419BA-3BA6-4267-B4E8-D419D0B0E497}">
      <dgm:prSet custT="1"/>
      <dgm:spPr>
        <a:solidFill>
          <a:srgbClr val="F0E4FC">
            <a:alpha val="90000"/>
          </a:srgbClr>
        </a:solidFill>
      </dgm:spPr>
      <dgm:t>
        <a:bodyPr/>
        <a:lstStyle/>
        <a:p>
          <a:r>
            <a:rPr lang="uk-UA" sz="1600" dirty="0" smtClean="0"/>
            <a:t>Державна стратегія регіонального розвитку на період до 2020 року</a:t>
          </a:r>
          <a:endParaRPr lang="uk-UA" sz="1600" dirty="0"/>
        </a:p>
      </dgm:t>
    </dgm:pt>
    <dgm:pt modelId="{A601AFDC-7D44-4AD1-922C-EE8B2A22AAC9}" type="parTrans" cxnId="{CF41638C-4E47-4564-B7DB-998AE596F9EF}">
      <dgm:prSet/>
      <dgm:spPr/>
      <dgm:t>
        <a:bodyPr/>
        <a:lstStyle/>
        <a:p>
          <a:endParaRPr lang="uk-UA"/>
        </a:p>
      </dgm:t>
    </dgm:pt>
    <dgm:pt modelId="{8D25A612-D6E7-4618-B502-C26189C42A48}" type="sibTrans" cxnId="{CF41638C-4E47-4564-B7DB-998AE596F9EF}">
      <dgm:prSet/>
      <dgm:spPr/>
      <dgm:t>
        <a:bodyPr/>
        <a:lstStyle/>
        <a:p>
          <a:endParaRPr lang="uk-UA"/>
        </a:p>
      </dgm:t>
    </dgm:pt>
    <dgm:pt modelId="{DBF6A737-0C33-4F4B-93D0-123DE0016EFE}">
      <dgm:prSet custT="1"/>
      <dgm:spPr>
        <a:solidFill>
          <a:srgbClr val="F0E4FC">
            <a:alpha val="90000"/>
          </a:srgbClr>
        </a:solidFill>
      </dgm:spPr>
      <dgm:t>
        <a:bodyPr anchor="ctr"/>
        <a:lstStyle/>
        <a:p>
          <a:r>
            <a:rPr lang="uk-UA" sz="1600" dirty="0" smtClean="0"/>
            <a:t>Стратегія розвитку Полтавської області на період до 2020 року</a:t>
          </a:r>
          <a:endParaRPr lang="uk-UA" sz="1600" dirty="0"/>
        </a:p>
      </dgm:t>
    </dgm:pt>
    <dgm:pt modelId="{31947289-3C76-41CB-9131-CB6DF975DF4B}" type="parTrans" cxnId="{1C83E98A-BDDE-4085-9113-2F0D8CE673EF}">
      <dgm:prSet/>
      <dgm:spPr/>
      <dgm:t>
        <a:bodyPr/>
        <a:lstStyle/>
        <a:p>
          <a:endParaRPr lang="uk-UA"/>
        </a:p>
      </dgm:t>
    </dgm:pt>
    <dgm:pt modelId="{72B0585D-DC56-403C-905C-D998F6D21E29}" type="sibTrans" cxnId="{1C83E98A-BDDE-4085-9113-2F0D8CE673EF}">
      <dgm:prSet/>
      <dgm:spPr/>
      <dgm:t>
        <a:bodyPr/>
        <a:lstStyle/>
        <a:p>
          <a:endParaRPr lang="uk-UA"/>
        </a:p>
      </dgm:t>
    </dgm:pt>
    <dgm:pt modelId="{E4EE3B6D-ABC1-4FBB-94C1-D9802D3E7044}">
      <dgm:prSet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Рішення 18 сесії Полтавської обласної ради 7 скликання від 22.12.2017 року № 575</a:t>
          </a:r>
          <a:endParaRPr lang="uk-UA" sz="1800" dirty="0">
            <a:solidFill>
              <a:schemeClr val="accent6"/>
            </a:solidFill>
          </a:endParaRPr>
        </a:p>
      </dgm:t>
    </dgm:pt>
    <dgm:pt modelId="{E726867C-DBBF-4A92-B8D2-F2457B763943}" type="parTrans" cxnId="{EED4EE4C-3F5E-4751-B12E-118C16A9C97D}">
      <dgm:prSet/>
      <dgm:spPr/>
      <dgm:t>
        <a:bodyPr/>
        <a:lstStyle/>
        <a:p>
          <a:endParaRPr lang="uk-UA"/>
        </a:p>
      </dgm:t>
    </dgm:pt>
    <dgm:pt modelId="{130A31A9-3EB5-4D65-8E66-BD1FB8161CF4}" type="sibTrans" cxnId="{EED4EE4C-3F5E-4751-B12E-118C16A9C97D}">
      <dgm:prSet/>
      <dgm:spPr/>
      <dgm:t>
        <a:bodyPr/>
        <a:lstStyle/>
        <a:p>
          <a:endParaRPr lang="uk-UA"/>
        </a:p>
      </dgm:t>
    </dgm:pt>
    <dgm:pt modelId="{05443636-D15B-4702-B149-E21CED55A353}">
      <dgm:prSet custT="1"/>
      <dgm:spPr>
        <a:solidFill>
          <a:srgbClr val="F0E4FC">
            <a:alpha val="90000"/>
          </a:srgbClr>
        </a:solidFill>
      </dgm:spPr>
      <dgm:t>
        <a:bodyPr anchor="ctr"/>
        <a:lstStyle/>
        <a:p>
          <a:r>
            <a:rPr lang="uk-UA" sz="1600" dirty="0" smtClean="0"/>
            <a:t>План заходів з реалізації Стратегії розвитку Полтавської області на період до 2020 року </a:t>
          </a:r>
          <a:endParaRPr lang="uk-UA" sz="1600" dirty="0"/>
        </a:p>
      </dgm:t>
    </dgm:pt>
    <dgm:pt modelId="{E67D993B-70E3-492D-AF8C-608AB16A1B57}" type="parTrans" cxnId="{5EC02B26-419A-4ECE-B5DC-8600A738F48E}">
      <dgm:prSet/>
      <dgm:spPr/>
      <dgm:t>
        <a:bodyPr/>
        <a:lstStyle/>
        <a:p>
          <a:endParaRPr lang="uk-UA"/>
        </a:p>
      </dgm:t>
    </dgm:pt>
    <dgm:pt modelId="{8A4B325E-8170-4C38-9270-50F6FC134075}" type="sibTrans" cxnId="{5EC02B26-419A-4ECE-B5DC-8600A738F48E}">
      <dgm:prSet/>
      <dgm:spPr/>
      <dgm:t>
        <a:bodyPr/>
        <a:lstStyle/>
        <a:p>
          <a:endParaRPr lang="uk-UA"/>
        </a:p>
      </dgm:t>
    </dgm:pt>
    <dgm:pt modelId="{F7FD9547-769A-483A-90AF-8F366BF474A2}">
      <dgm:prSet custT="1"/>
      <dgm:spPr>
        <a:solidFill>
          <a:srgbClr val="CCCCFF"/>
        </a:solidFill>
      </dgm:spPr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Рішення 19 сесії Лубенської міської ради 7 скликання від 18.05.2017 року</a:t>
          </a:r>
          <a:endParaRPr lang="uk-UA" sz="1800" dirty="0">
            <a:solidFill>
              <a:schemeClr val="accent6"/>
            </a:solidFill>
          </a:endParaRPr>
        </a:p>
      </dgm:t>
    </dgm:pt>
    <dgm:pt modelId="{5FB64EEE-8663-4A73-BF7A-D569CB756CB0}" type="parTrans" cxnId="{BC7A37ED-CF0D-4ABA-AB11-EF45B18CF0FD}">
      <dgm:prSet/>
      <dgm:spPr/>
      <dgm:t>
        <a:bodyPr/>
        <a:lstStyle/>
        <a:p>
          <a:endParaRPr lang="uk-UA"/>
        </a:p>
      </dgm:t>
    </dgm:pt>
    <dgm:pt modelId="{56329FF3-040A-4F39-84AF-AE73E15AE6BE}" type="sibTrans" cxnId="{BC7A37ED-CF0D-4ABA-AB11-EF45B18CF0FD}">
      <dgm:prSet/>
      <dgm:spPr/>
      <dgm:t>
        <a:bodyPr/>
        <a:lstStyle/>
        <a:p>
          <a:endParaRPr lang="uk-UA"/>
        </a:p>
      </dgm:t>
    </dgm:pt>
    <dgm:pt modelId="{D83FB259-76B8-4895-AA57-9ECD9C0C0ACC}">
      <dgm:prSet custT="1"/>
      <dgm:spPr>
        <a:solidFill>
          <a:srgbClr val="F0E4FC">
            <a:alpha val="89804"/>
          </a:srgbClr>
        </a:solidFill>
      </dgm:spPr>
      <dgm:t>
        <a:bodyPr anchor="ctr"/>
        <a:lstStyle/>
        <a:p>
          <a:r>
            <a:rPr lang="uk-UA" sz="1600" dirty="0" smtClean="0"/>
            <a:t>Стратегія розвитку м. Лубни на 2017 – 2025 роки</a:t>
          </a:r>
          <a:endParaRPr lang="uk-UA" sz="1600" dirty="0"/>
        </a:p>
      </dgm:t>
    </dgm:pt>
    <dgm:pt modelId="{FB49426A-0273-4BBE-9932-13FB9918F170}" type="parTrans" cxnId="{57F58516-4BB5-4329-AF74-C80783BEB948}">
      <dgm:prSet/>
      <dgm:spPr/>
      <dgm:t>
        <a:bodyPr/>
        <a:lstStyle/>
        <a:p>
          <a:endParaRPr lang="uk-UA"/>
        </a:p>
      </dgm:t>
    </dgm:pt>
    <dgm:pt modelId="{7BB82CD2-3F8E-4063-8D7A-8CABFE8764A9}" type="sibTrans" cxnId="{57F58516-4BB5-4329-AF74-C80783BEB948}">
      <dgm:prSet/>
      <dgm:spPr/>
      <dgm:t>
        <a:bodyPr/>
        <a:lstStyle/>
        <a:p>
          <a:endParaRPr lang="uk-UA"/>
        </a:p>
      </dgm:t>
    </dgm:pt>
    <dgm:pt modelId="{9CC3ACE4-0F17-4DFB-B8E6-6AD3027A04E3}" type="pres">
      <dgm:prSet presAssocID="{35C9B63E-50E2-416F-9BF9-0D15E03A054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3C19408-3A60-4622-A273-91EEA7475306}" type="pres">
      <dgm:prSet presAssocID="{80093D67-A109-4C91-8E26-220FED22EA29}" presName="linNode" presStyleCnt="0"/>
      <dgm:spPr/>
    </dgm:pt>
    <dgm:pt modelId="{C0677337-E093-4B71-94E0-5B572D36E08B}" type="pres">
      <dgm:prSet presAssocID="{80093D67-A109-4C91-8E26-220FED22EA29}" presName="parentShp" presStyleLbl="node1" presStyleIdx="0" presStyleCnt="7" custScaleY="118204" custLinFactNeighborY="-504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F486253-6FCE-4F39-BA04-A0B2A544218B}" type="pres">
      <dgm:prSet presAssocID="{80093D67-A109-4C91-8E26-220FED22EA29}" presName="childShp" presStyleLbl="bgAccFollowNode1" presStyleIdx="0" presStyleCnt="7" custScaleY="146597" custLinFactNeighborY="-1547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3CF39E8E-6EA5-4764-91E8-76C8DB8E302D}" type="pres">
      <dgm:prSet presAssocID="{5954320D-9D95-497E-A4E4-99BB7CE49C3A}" presName="spacing" presStyleCnt="0"/>
      <dgm:spPr/>
    </dgm:pt>
    <dgm:pt modelId="{5075C989-B499-4665-8CC3-9B12FEB510BD}" type="pres">
      <dgm:prSet presAssocID="{2C147EA7-8A22-4F40-99D7-3DE3FECF0E6F}" presName="linNode" presStyleCnt="0"/>
      <dgm:spPr/>
    </dgm:pt>
    <dgm:pt modelId="{2B57F576-4150-4735-ACAF-4169119B3DC0}" type="pres">
      <dgm:prSet presAssocID="{2C147EA7-8A22-4F40-99D7-3DE3FECF0E6F}" presName="parentShp" presStyleLbl="node1" presStyleIdx="1" presStyleCnt="7" custScaleY="131452" custLinFactNeighborY="-52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89ED3A3-1376-4600-99D3-BBC21A49027B}" type="pres">
      <dgm:prSet presAssocID="{2C147EA7-8A22-4F40-99D7-3DE3FECF0E6F}" presName="childShp" presStyleLbl="bgAccFollowNode1" presStyleIdx="1" presStyleCnt="7" custScaleY="169639" custLinFactNeighborY="-167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C047F0BF-35BB-419E-B499-74E60EE13384}" type="pres">
      <dgm:prSet presAssocID="{A3C41E9C-3DFC-4DA2-A6D8-8608CB263332}" presName="spacing" presStyleCnt="0"/>
      <dgm:spPr/>
    </dgm:pt>
    <dgm:pt modelId="{C63E833F-4EF8-48D5-B340-D8FCC7B6030F}" type="pres">
      <dgm:prSet presAssocID="{499E352D-5F3F-4BAE-8C1A-7204CDB644B9}" presName="linNode" presStyleCnt="0"/>
      <dgm:spPr/>
    </dgm:pt>
    <dgm:pt modelId="{2A1ED25B-3981-4DA6-AE94-3763C2521794}" type="pres">
      <dgm:prSet presAssocID="{499E352D-5F3F-4BAE-8C1A-7204CDB644B9}" presName="parentShp" presStyleLbl="node1" presStyleIdx="2" presStyleCnt="7" custScaleY="140685" custLinFactNeighborY="-917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D6334F-5DEB-4EA4-A97D-4BFC40AAA478}" type="pres">
      <dgm:prSet presAssocID="{499E352D-5F3F-4BAE-8C1A-7204CDB644B9}" presName="childShp" presStyleLbl="bgAccFollowNode1" presStyleIdx="2" presStyleCnt="7" custScaleY="121695" custLinFactNeighborY="-443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94ED0E1A-977D-4BA6-AF1A-32DAA386CE81}" type="pres">
      <dgm:prSet presAssocID="{ACAD20E5-BB95-471D-9777-2099262E5AE4}" presName="spacing" presStyleCnt="0"/>
      <dgm:spPr/>
    </dgm:pt>
    <dgm:pt modelId="{1FE8C6C3-0502-4490-8C6E-B1180DC8041A}" type="pres">
      <dgm:prSet presAssocID="{AE987E42-0B76-4DAB-9AB5-595788DF9228}" presName="linNode" presStyleCnt="0"/>
      <dgm:spPr/>
    </dgm:pt>
    <dgm:pt modelId="{3C0752DC-C925-4AE1-8628-CF7216ABE34D}" type="pres">
      <dgm:prSet presAssocID="{AE987E42-0B76-4DAB-9AB5-595788DF9228}" presName="parentShp" presStyleLbl="node1" presStyleIdx="3" presStyleCnt="7" custLinFactNeighborY="-32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FD8A798-5469-4B4C-ACC7-493123156734}" type="pres">
      <dgm:prSet presAssocID="{AE987E42-0B76-4DAB-9AB5-595788DF9228}" presName="childShp" presStyleLbl="bgAccFollowNode1" presStyleIdx="3" presStyleCnt="7" custScaleY="87525" custLinFactNeighborY="-949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3784EE57-550A-4B65-B65B-12CF1CB3134D}" type="pres">
      <dgm:prSet presAssocID="{CD7A876B-9BA0-4CF3-96D7-E434EC032A93}" presName="spacing" presStyleCnt="0"/>
      <dgm:spPr/>
    </dgm:pt>
    <dgm:pt modelId="{4D5C8552-7B15-4724-8B43-0166371EA258}" type="pres">
      <dgm:prSet presAssocID="{D747C695-D6AB-4302-8EC4-CA761813EB3F}" presName="linNode" presStyleCnt="0"/>
      <dgm:spPr/>
    </dgm:pt>
    <dgm:pt modelId="{94454680-4F62-46C8-91A2-2C7C9CF81B7C}" type="pres">
      <dgm:prSet presAssocID="{D747C695-D6AB-4302-8EC4-CA761813EB3F}" presName="parentShp" presStyleLbl="node1" presStyleIdx="4" presStyleCnt="7" custScaleY="153061" custLinFactNeighborY="63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EF44D10-5CE5-4A3E-B7FE-5B50C3D25603}" type="pres">
      <dgm:prSet presAssocID="{D747C695-D6AB-4302-8EC4-CA761813EB3F}" presName="childShp" presStyleLbl="bgAccFollowNode1" presStyleIdx="4" presStyleCnt="7" custScaleY="96302" custLinFactNeighborY="-1350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6A5559D6-FAFB-4E65-959D-F9958F9D1EEE}" type="pres">
      <dgm:prSet presAssocID="{6A1F6C3B-D794-47CF-9CF5-18F33997D50F}" presName="spacing" presStyleCnt="0"/>
      <dgm:spPr/>
    </dgm:pt>
    <dgm:pt modelId="{B6E953D3-172B-4F2A-B19D-4F8190F80223}" type="pres">
      <dgm:prSet presAssocID="{E4EE3B6D-ABC1-4FBB-94C1-D9802D3E7044}" presName="linNode" presStyleCnt="0"/>
      <dgm:spPr/>
    </dgm:pt>
    <dgm:pt modelId="{01B62DD7-9887-4327-8841-18104F1A0745}" type="pres">
      <dgm:prSet presAssocID="{E4EE3B6D-ABC1-4FBB-94C1-D9802D3E7044}" presName="parentShp" presStyleLbl="node1" presStyleIdx="5" presStyleCnt="7" custScaleY="162094" custLinFactNeighborY="-582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309FA46-28DA-4268-8174-08BD92AA0419}" type="pres">
      <dgm:prSet presAssocID="{E4EE3B6D-ABC1-4FBB-94C1-D9802D3E7044}" presName="childShp" presStyleLbl="bgAccFollowNode1" presStyleIdx="5" presStyleCnt="7" custScaleY="108215" custLinFactNeighborY="-428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5767FAD5-B494-4970-85B3-75AEF70BA629}" type="pres">
      <dgm:prSet presAssocID="{130A31A9-3EB5-4D65-8E66-BD1FB8161CF4}" presName="spacing" presStyleCnt="0"/>
      <dgm:spPr/>
    </dgm:pt>
    <dgm:pt modelId="{F15A1E74-4E2C-4507-B1FE-616A61138CE5}" type="pres">
      <dgm:prSet presAssocID="{F7FD9547-769A-483A-90AF-8F366BF474A2}" presName="linNode" presStyleCnt="0"/>
      <dgm:spPr/>
    </dgm:pt>
    <dgm:pt modelId="{5B716F91-1C1B-457B-AA86-65E3B3B93A78}" type="pres">
      <dgm:prSet presAssocID="{F7FD9547-769A-483A-90AF-8F366BF474A2}" presName="parentShp" presStyleLbl="node1" presStyleIdx="6" presStyleCnt="7" custScaleY="157966" custLinFactNeighborY="-707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7EF7C63-B0F6-4196-A618-E03B65EFB3B2}" type="pres">
      <dgm:prSet presAssocID="{F7FD9547-769A-483A-90AF-8F366BF474A2}" presName="childShp" presStyleLbl="bgAccFollowNode1" presStyleIdx="6" presStyleCnt="7" custScaleY="8685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</dgm:ptLst>
  <dgm:cxnLst>
    <dgm:cxn modelId="{569BEA31-863D-48F3-95C9-A1868040A068}" type="presOf" srcId="{2C147EA7-8A22-4F40-99D7-3DE3FECF0E6F}" destId="{2B57F576-4150-4735-ACAF-4169119B3DC0}" srcOrd="0" destOrd="0" presId="urn:microsoft.com/office/officeart/2005/8/layout/vList6"/>
    <dgm:cxn modelId="{E8951BF1-5826-49A9-B62A-CDD6B7CF6310}" srcId="{35C9B63E-50E2-416F-9BF9-0D15E03A0547}" destId="{80093D67-A109-4C91-8E26-220FED22EA29}" srcOrd="0" destOrd="0" parTransId="{0D3E19A5-1793-4552-9410-403E9A815573}" sibTransId="{5954320D-9D95-497E-A4E4-99BB7CE49C3A}"/>
    <dgm:cxn modelId="{925B7DF3-3D6B-4C01-960E-ABBABEBE7C0A}" type="presOf" srcId="{AE987E42-0B76-4DAB-9AB5-595788DF9228}" destId="{3C0752DC-C925-4AE1-8628-CF7216ABE34D}" srcOrd="0" destOrd="0" presId="urn:microsoft.com/office/officeart/2005/8/layout/vList6"/>
    <dgm:cxn modelId="{1C83E98A-BDDE-4085-9113-2F0D8CE673EF}" srcId="{D747C695-D6AB-4302-8EC4-CA761813EB3F}" destId="{DBF6A737-0C33-4F4B-93D0-123DE0016EFE}" srcOrd="0" destOrd="0" parTransId="{31947289-3C76-41CB-9131-CB6DF975DF4B}" sibTransId="{72B0585D-DC56-403C-905C-D998F6D21E29}"/>
    <dgm:cxn modelId="{57F58516-4BB5-4329-AF74-C80783BEB948}" srcId="{F7FD9547-769A-483A-90AF-8F366BF474A2}" destId="{D83FB259-76B8-4895-AA57-9ECD9C0C0ACC}" srcOrd="0" destOrd="0" parTransId="{FB49426A-0273-4BBE-9932-13FB9918F170}" sibTransId="{7BB82CD2-3F8E-4063-8D7A-8CABFE8764A9}"/>
    <dgm:cxn modelId="{408481CD-E471-4E44-B9DD-A810229E1C17}" type="presOf" srcId="{05443636-D15B-4702-B149-E21CED55A353}" destId="{8309FA46-28DA-4268-8174-08BD92AA0419}" srcOrd="0" destOrd="0" presId="urn:microsoft.com/office/officeart/2005/8/layout/vList6"/>
    <dgm:cxn modelId="{45F659FB-0D63-4C9F-98CC-0C26F49F29FA}" srcId="{2C147EA7-8A22-4F40-99D7-3DE3FECF0E6F}" destId="{CBF719C1-0E80-4AD9-9274-1565586079A9}" srcOrd="0" destOrd="0" parTransId="{9D2C5822-5500-4612-8F47-9C57C17DAC25}" sibTransId="{42F7CB26-BB95-43E9-81F1-0C321B1BB585}"/>
    <dgm:cxn modelId="{29E08933-1B71-4B71-BBFF-6ECDCB225055}" type="presOf" srcId="{F7FD9547-769A-483A-90AF-8F366BF474A2}" destId="{5B716F91-1C1B-457B-AA86-65E3B3B93A78}" srcOrd="0" destOrd="0" presId="urn:microsoft.com/office/officeart/2005/8/layout/vList6"/>
    <dgm:cxn modelId="{3FC3C9DD-9D0B-4B10-921C-02E269B205AE}" srcId="{35C9B63E-50E2-416F-9BF9-0D15E03A0547}" destId="{D747C695-D6AB-4302-8EC4-CA761813EB3F}" srcOrd="4" destOrd="0" parTransId="{02EDAAA6-9673-4221-8CA3-D28F83FF5EAB}" sibTransId="{6A1F6C3B-D794-47CF-9CF5-18F33997D50F}"/>
    <dgm:cxn modelId="{BC7A37ED-CF0D-4ABA-AB11-EF45B18CF0FD}" srcId="{35C9B63E-50E2-416F-9BF9-0D15E03A0547}" destId="{F7FD9547-769A-483A-90AF-8F366BF474A2}" srcOrd="6" destOrd="0" parTransId="{5FB64EEE-8663-4A73-BF7A-D569CB756CB0}" sibTransId="{56329FF3-040A-4F39-84AF-AE73E15AE6BE}"/>
    <dgm:cxn modelId="{52E8ADF8-D3B6-403B-AD0B-D4B2B6B5E297}" type="presOf" srcId="{E4EE3B6D-ABC1-4FBB-94C1-D9802D3E7044}" destId="{01B62DD7-9887-4327-8841-18104F1A0745}" srcOrd="0" destOrd="0" presId="urn:microsoft.com/office/officeart/2005/8/layout/vList6"/>
    <dgm:cxn modelId="{61ABCA02-2F0A-46F8-810D-2A0C688154D3}" srcId="{35C9B63E-50E2-416F-9BF9-0D15E03A0547}" destId="{499E352D-5F3F-4BAE-8C1A-7204CDB644B9}" srcOrd="2" destOrd="0" parTransId="{EC1927C5-11E3-405E-9F00-5F0C28E9D6FC}" sibTransId="{ACAD20E5-BB95-471D-9777-2099262E5AE4}"/>
    <dgm:cxn modelId="{CF41638C-4E47-4564-B7DB-998AE596F9EF}" srcId="{AE987E42-0B76-4DAB-9AB5-595788DF9228}" destId="{EA5419BA-3BA6-4267-B4E8-D419D0B0E497}" srcOrd="0" destOrd="0" parTransId="{A601AFDC-7D44-4AD1-922C-EE8B2A22AAC9}" sibTransId="{8D25A612-D6E7-4618-B502-C26189C42A48}"/>
    <dgm:cxn modelId="{EED4EE4C-3F5E-4751-B12E-118C16A9C97D}" srcId="{35C9B63E-50E2-416F-9BF9-0D15E03A0547}" destId="{E4EE3B6D-ABC1-4FBB-94C1-D9802D3E7044}" srcOrd="5" destOrd="0" parTransId="{E726867C-DBBF-4A92-B8D2-F2457B763943}" sibTransId="{130A31A9-3EB5-4D65-8E66-BD1FB8161CF4}"/>
    <dgm:cxn modelId="{6A712412-1069-4E71-BBC9-1CF65D5FDE80}" type="presOf" srcId="{80093D67-A109-4C91-8E26-220FED22EA29}" destId="{C0677337-E093-4B71-94E0-5B572D36E08B}" srcOrd="0" destOrd="0" presId="urn:microsoft.com/office/officeart/2005/8/layout/vList6"/>
    <dgm:cxn modelId="{2A044DC9-9D21-49F0-A8CB-307F09C52DD4}" type="presOf" srcId="{35C9B63E-50E2-416F-9BF9-0D15E03A0547}" destId="{9CC3ACE4-0F17-4DFB-B8E6-6AD3027A04E3}" srcOrd="0" destOrd="0" presId="urn:microsoft.com/office/officeart/2005/8/layout/vList6"/>
    <dgm:cxn modelId="{E5D78BAE-E3BF-4FFE-993B-26115AE3C373}" type="presOf" srcId="{CBF719C1-0E80-4AD9-9274-1565586079A9}" destId="{089ED3A3-1376-4600-99D3-BBC21A49027B}" srcOrd="0" destOrd="0" presId="urn:microsoft.com/office/officeart/2005/8/layout/vList6"/>
    <dgm:cxn modelId="{3E2ADA44-5FFB-451B-9D75-8C45849B7390}" srcId="{35C9B63E-50E2-416F-9BF9-0D15E03A0547}" destId="{AE987E42-0B76-4DAB-9AB5-595788DF9228}" srcOrd="3" destOrd="0" parTransId="{E9344661-8993-4F9A-9143-DAFE3F15AB1E}" sibTransId="{CD7A876B-9BA0-4CF3-96D7-E434EC032A93}"/>
    <dgm:cxn modelId="{CCB68437-9FF5-4617-994D-80EBE1AD60C0}" srcId="{35C9B63E-50E2-416F-9BF9-0D15E03A0547}" destId="{2C147EA7-8A22-4F40-99D7-3DE3FECF0E6F}" srcOrd="1" destOrd="0" parTransId="{09D4CC94-186F-4B3B-835E-364BA54034CC}" sibTransId="{A3C41E9C-3DFC-4DA2-A6D8-8608CB263332}"/>
    <dgm:cxn modelId="{D6D65750-5E24-4C0D-B003-7D9FFD52C1ED}" type="presOf" srcId="{D83FB259-76B8-4895-AA57-9ECD9C0C0ACC}" destId="{D7EF7C63-B0F6-4196-A618-E03B65EFB3B2}" srcOrd="0" destOrd="0" presId="urn:microsoft.com/office/officeart/2005/8/layout/vList6"/>
    <dgm:cxn modelId="{5EC02B26-419A-4ECE-B5DC-8600A738F48E}" srcId="{E4EE3B6D-ABC1-4FBB-94C1-D9802D3E7044}" destId="{05443636-D15B-4702-B149-E21CED55A353}" srcOrd="0" destOrd="0" parTransId="{E67D993B-70E3-492D-AF8C-608AB16A1B57}" sibTransId="{8A4B325E-8170-4C38-9270-50F6FC134075}"/>
    <dgm:cxn modelId="{CB57FC76-19F2-4AED-AF31-36C89C4834BC}" srcId="{499E352D-5F3F-4BAE-8C1A-7204CDB644B9}" destId="{3ACD7F00-AC65-4568-A292-F7EB0277C9F4}" srcOrd="0" destOrd="0" parTransId="{C07CE46F-B3D6-47DC-9FB4-B38058AA209A}" sibTransId="{3EF8752C-868E-43F5-A7D4-14917A5A7752}"/>
    <dgm:cxn modelId="{E95944F2-8D58-4CB5-AECF-C1E8DD555D81}" type="presOf" srcId="{D747C695-D6AB-4302-8EC4-CA761813EB3F}" destId="{94454680-4F62-46C8-91A2-2C7C9CF81B7C}" srcOrd="0" destOrd="0" presId="urn:microsoft.com/office/officeart/2005/8/layout/vList6"/>
    <dgm:cxn modelId="{51C1E388-CAF8-4912-AF62-AF45A5903705}" type="presOf" srcId="{499E352D-5F3F-4BAE-8C1A-7204CDB644B9}" destId="{2A1ED25B-3981-4DA6-AE94-3763C2521794}" srcOrd="0" destOrd="0" presId="urn:microsoft.com/office/officeart/2005/8/layout/vList6"/>
    <dgm:cxn modelId="{40EB3C4A-113B-4B11-B54C-2B400272FD15}" type="presOf" srcId="{0574CC6C-2C95-4C73-90C0-5449149CBC0F}" destId="{8F486253-6FCE-4F39-BA04-A0B2A544218B}" srcOrd="0" destOrd="0" presId="urn:microsoft.com/office/officeart/2005/8/layout/vList6"/>
    <dgm:cxn modelId="{128AB037-EFB6-4970-95E6-F3B3EC5896A1}" type="presOf" srcId="{3ACD7F00-AC65-4568-A292-F7EB0277C9F4}" destId="{95D6334F-5DEB-4EA4-A97D-4BFC40AAA478}" srcOrd="0" destOrd="0" presId="urn:microsoft.com/office/officeart/2005/8/layout/vList6"/>
    <dgm:cxn modelId="{BC6831D8-F86C-4B08-A15D-42670DEDA910}" srcId="{80093D67-A109-4C91-8E26-220FED22EA29}" destId="{0574CC6C-2C95-4C73-90C0-5449149CBC0F}" srcOrd="0" destOrd="0" parTransId="{5654C8B6-3F95-42D7-877C-E5AE5500E934}" sibTransId="{6B83CF33-3519-4590-B38D-E4A23F7B07BF}"/>
    <dgm:cxn modelId="{A6A72702-2F29-4C01-AB80-3925D68BD12E}" type="presOf" srcId="{EA5419BA-3BA6-4267-B4E8-D419D0B0E497}" destId="{DFD8A798-5469-4B4C-ACC7-493123156734}" srcOrd="0" destOrd="0" presId="urn:microsoft.com/office/officeart/2005/8/layout/vList6"/>
    <dgm:cxn modelId="{F0DA1CB7-B59A-431B-9A49-0F4183B7BE8D}" type="presOf" srcId="{DBF6A737-0C33-4F4B-93D0-123DE0016EFE}" destId="{4EF44D10-5CE5-4A3E-B7FE-5B50C3D25603}" srcOrd="0" destOrd="0" presId="urn:microsoft.com/office/officeart/2005/8/layout/vList6"/>
    <dgm:cxn modelId="{0CFDC113-5036-48B0-AC15-6C4BAF4DC032}" type="presParOf" srcId="{9CC3ACE4-0F17-4DFB-B8E6-6AD3027A04E3}" destId="{23C19408-3A60-4622-A273-91EEA7475306}" srcOrd="0" destOrd="0" presId="urn:microsoft.com/office/officeart/2005/8/layout/vList6"/>
    <dgm:cxn modelId="{B4CD0DFF-C8FC-4F0D-943D-39DEBEB3E97F}" type="presParOf" srcId="{23C19408-3A60-4622-A273-91EEA7475306}" destId="{C0677337-E093-4B71-94E0-5B572D36E08B}" srcOrd="0" destOrd="0" presId="urn:microsoft.com/office/officeart/2005/8/layout/vList6"/>
    <dgm:cxn modelId="{D2EDAD05-14AB-40A1-A74D-4E27D385E22B}" type="presParOf" srcId="{23C19408-3A60-4622-A273-91EEA7475306}" destId="{8F486253-6FCE-4F39-BA04-A0B2A544218B}" srcOrd="1" destOrd="0" presId="urn:microsoft.com/office/officeart/2005/8/layout/vList6"/>
    <dgm:cxn modelId="{F7E7572B-F2EB-4628-A069-672336CE8D2E}" type="presParOf" srcId="{9CC3ACE4-0F17-4DFB-B8E6-6AD3027A04E3}" destId="{3CF39E8E-6EA5-4764-91E8-76C8DB8E302D}" srcOrd="1" destOrd="0" presId="urn:microsoft.com/office/officeart/2005/8/layout/vList6"/>
    <dgm:cxn modelId="{E98E7B3F-69FD-4DB6-B611-352C9394A2EE}" type="presParOf" srcId="{9CC3ACE4-0F17-4DFB-B8E6-6AD3027A04E3}" destId="{5075C989-B499-4665-8CC3-9B12FEB510BD}" srcOrd="2" destOrd="0" presId="urn:microsoft.com/office/officeart/2005/8/layout/vList6"/>
    <dgm:cxn modelId="{8D35E5F6-07B2-4C52-B45C-A035CDEE2726}" type="presParOf" srcId="{5075C989-B499-4665-8CC3-9B12FEB510BD}" destId="{2B57F576-4150-4735-ACAF-4169119B3DC0}" srcOrd="0" destOrd="0" presId="urn:microsoft.com/office/officeart/2005/8/layout/vList6"/>
    <dgm:cxn modelId="{2C2AED6F-1E86-447C-B313-4917044B88C9}" type="presParOf" srcId="{5075C989-B499-4665-8CC3-9B12FEB510BD}" destId="{089ED3A3-1376-4600-99D3-BBC21A49027B}" srcOrd="1" destOrd="0" presId="urn:microsoft.com/office/officeart/2005/8/layout/vList6"/>
    <dgm:cxn modelId="{BC303837-A9E0-47C0-92AD-289E1173B9B2}" type="presParOf" srcId="{9CC3ACE4-0F17-4DFB-B8E6-6AD3027A04E3}" destId="{C047F0BF-35BB-419E-B499-74E60EE13384}" srcOrd="3" destOrd="0" presId="urn:microsoft.com/office/officeart/2005/8/layout/vList6"/>
    <dgm:cxn modelId="{9F8CDD3A-8896-4AE6-8D2C-FBC179C81A82}" type="presParOf" srcId="{9CC3ACE4-0F17-4DFB-B8E6-6AD3027A04E3}" destId="{C63E833F-4EF8-48D5-B340-D8FCC7B6030F}" srcOrd="4" destOrd="0" presId="urn:microsoft.com/office/officeart/2005/8/layout/vList6"/>
    <dgm:cxn modelId="{9613C993-3B05-4541-ACA0-0A85622D64FA}" type="presParOf" srcId="{C63E833F-4EF8-48D5-B340-D8FCC7B6030F}" destId="{2A1ED25B-3981-4DA6-AE94-3763C2521794}" srcOrd="0" destOrd="0" presId="urn:microsoft.com/office/officeart/2005/8/layout/vList6"/>
    <dgm:cxn modelId="{0BDCDDEE-2525-4809-872E-F90C58E654A1}" type="presParOf" srcId="{C63E833F-4EF8-48D5-B340-D8FCC7B6030F}" destId="{95D6334F-5DEB-4EA4-A97D-4BFC40AAA478}" srcOrd="1" destOrd="0" presId="urn:microsoft.com/office/officeart/2005/8/layout/vList6"/>
    <dgm:cxn modelId="{73ECC5B6-0D14-4341-9A12-81E68A008E4B}" type="presParOf" srcId="{9CC3ACE4-0F17-4DFB-B8E6-6AD3027A04E3}" destId="{94ED0E1A-977D-4BA6-AF1A-32DAA386CE81}" srcOrd="5" destOrd="0" presId="urn:microsoft.com/office/officeart/2005/8/layout/vList6"/>
    <dgm:cxn modelId="{2F2EC8D3-C685-45D6-BE59-90C7E88374BC}" type="presParOf" srcId="{9CC3ACE4-0F17-4DFB-B8E6-6AD3027A04E3}" destId="{1FE8C6C3-0502-4490-8C6E-B1180DC8041A}" srcOrd="6" destOrd="0" presId="urn:microsoft.com/office/officeart/2005/8/layout/vList6"/>
    <dgm:cxn modelId="{ED59F665-6EF7-4A9A-9A08-C38A9F76F28E}" type="presParOf" srcId="{1FE8C6C3-0502-4490-8C6E-B1180DC8041A}" destId="{3C0752DC-C925-4AE1-8628-CF7216ABE34D}" srcOrd="0" destOrd="0" presId="urn:microsoft.com/office/officeart/2005/8/layout/vList6"/>
    <dgm:cxn modelId="{EC6BA777-DBE8-4C1F-A16D-EC995440F039}" type="presParOf" srcId="{1FE8C6C3-0502-4490-8C6E-B1180DC8041A}" destId="{DFD8A798-5469-4B4C-ACC7-493123156734}" srcOrd="1" destOrd="0" presId="urn:microsoft.com/office/officeart/2005/8/layout/vList6"/>
    <dgm:cxn modelId="{602CDEA4-9133-4A9F-85FB-ED1DBE76A379}" type="presParOf" srcId="{9CC3ACE4-0F17-4DFB-B8E6-6AD3027A04E3}" destId="{3784EE57-550A-4B65-B65B-12CF1CB3134D}" srcOrd="7" destOrd="0" presId="urn:microsoft.com/office/officeart/2005/8/layout/vList6"/>
    <dgm:cxn modelId="{074564E0-6108-4E62-A0F1-2FD67887CD70}" type="presParOf" srcId="{9CC3ACE4-0F17-4DFB-B8E6-6AD3027A04E3}" destId="{4D5C8552-7B15-4724-8B43-0166371EA258}" srcOrd="8" destOrd="0" presId="urn:microsoft.com/office/officeart/2005/8/layout/vList6"/>
    <dgm:cxn modelId="{33C9587B-67EE-4084-923B-B8CB6CA68CFA}" type="presParOf" srcId="{4D5C8552-7B15-4724-8B43-0166371EA258}" destId="{94454680-4F62-46C8-91A2-2C7C9CF81B7C}" srcOrd="0" destOrd="0" presId="urn:microsoft.com/office/officeart/2005/8/layout/vList6"/>
    <dgm:cxn modelId="{02D1B388-DFD9-46E2-9ED2-1CCF0BFD9EF6}" type="presParOf" srcId="{4D5C8552-7B15-4724-8B43-0166371EA258}" destId="{4EF44D10-5CE5-4A3E-B7FE-5B50C3D25603}" srcOrd="1" destOrd="0" presId="urn:microsoft.com/office/officeart/2005/8/layout/vList6"/>
    <dgm:cxn modelId="{7E640266-2CE1-49A7-BFFB-217510F0F7A7}" type="presParOf" srcId="{9CC3ACE4-0F17-4DFB-B8E6-6AD3027A04E3}" destId="{6A5559D6-FAFB-4E65-959D-F9958F9D1EEE}" srcOrd="9" destOrd="0" presId="urn:microsoft.com/office/officeart/2005/8/layout/vList6"/>
    <dgm:cxn modelId="{94A9FB0F-2A58-4C1D-9586-DAD0C5B5D59E}" type="presParOf" srcId="{9CC3ACE4-0F17-4DFB-B8E6-6AD3027A04E3}" destId="{B6E953D3-172B-4F2A-B19D-4F8190F80223}" srcOrd="10" destOrd="0" presId="urn:microsoft.com/office/officeart/2005/8/layout/vList6"/>
    <dgm:cxn modelId="{1066613F-8A01-4A3B-88D9-591BFBA01A6B}" type="presParOf" srcId="{B6E953D3-172B-4F2A-B19D-4F8190F80223}" destId="{01B62DD7-9887-4327-8841-18104F1A0745}" srcOrd="0" destOrd="0" presId="urn:microsoft.com/office/officeart/2005/8/layout/vList6"/>
    <dgm:cxn modelId="{F0851B76-D444-462C-87B4-AC74C5446EC2}" type="presParOf" srcId="{B6E953D3-172B-4F2A-B19D-4F8190F80223}" destId="{8309FA46-28DA-4268-8174-08BD92AA0419}" srcOrd="1" destOrd="0" presId="urn:microsoft.com/office/officeart/2005/8/layout/vList6"/>
    <dgm:cxn modelId="{5198E2B9-B10B-4A03-B6E0-8D1C01A85D92}" type="presParOf" srcId="{9CC3ACE4-0F17-4DFB-B8E6-6AD3027A04E3}" destId="{5767FAD5-B494-4970-85B3-75AEF70BA629}" srcOrd="11" destOrd="0" presId="urn:microsoft.com/office/officeart/2005/8/layout/vList6"/>
    <dgm:cxn modelId="{27E0144E-3C46-4827-A16E-EF0C25931633}" type="presParOf" srcId="{9CC3ACE4-0F17-4DFB-B8E6-6AD3027A04E3}" destId="{F15A1E74-4E2C-4507-B1FE-616A61138CE5}" srcOrd="12" destOrd="0" presId="urn:microsoft.com/office/officeart/2005/8/layout/vList6"/>
    <dgm:cxn modelId="{107E58B5-907A-4236-A064-6209AFC5A270}" type="presParOf" srcId="{F15A1E74-4E2C-4507-B1FE-616A61138CE5}" destId="{5B716F91-1C1B-457B-AA86-65E3B3B93A78}" srcOrd="0" destOrd="0" presId="urn:microsoft.com/office/officeart/2005/8/layout/vList6"/>
    <dgm:cxn modelId="{FB4F9DDA-49E1-4862-8D82-DA2CA059A5D7}" type="presParOf" srcId="{F15A1E74-4E2C-4507-B1FE-616A61138CE5}" destId="{D7EF7C63-B0F6-4196-A618-E03B65EFB3B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6A9673-06D1-4C11-A5CC-8061BEB2F126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FFE479D-5CA9-4A3A-9851-A200B79EE8D3}">
      <dgm:prSet phldrT="[Текст]"/>
      <dgm:spPr>
        <a:solidFill>
          <a:schemeClr val="accent6">
            <a:lumMod val="40000"/>
            <a:lumOff val="60000"/>
          </a:scheme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2700"/>
        </a:sp3d>
      </dgm:spPr>
      <dgm:t>
        <a:bodyPr/>
        <a:lstStyle/>
        <a:p>
          <a:r>
            <a:rPr lang="uk-UA" b="1" cap="all" baseline="0" dirty="0" smtClean="0">
              <a:latin typeface="Bookman Old Style" pitchFamily="18" charset="0"/>
            </a:rPr>
            <a:t>Цілі та пріоритети економічного і соціального розвитку міста</a:t>
          </a:r>
          <a:endParaRPr lang="uk-UA" b="1" cap="all" baseline="0" dirty="0">
            <a:latin typeface="Bookman Old Style" pitchFamily="18" charset="0"/>
          </a:endParaRPr>
        </a:p>
      </dgm:t>
    </dgm:pt>
    <dgm:pt modelId="{7659F0B6-2A38-4E83-9C3D-36D328C9A75B}" type="parTrans" cxnId="{D1EE7552-E986-44F6-B636-74D0E3CA5426}">
      <dgm:prSet/>
      <dgm:spPr/>
      <dgm:t>
        <a:bodyPr/>
        <a:lstStyle/>
        <a:p>
          <a:endParaRPr lang="uk-UA"/>
        </a:p>
      </dgm:t>
    </dgm:pt>
    <dgm:pt modelId="{422AC72E-F4E8-405F-8C64-EAFB98124311}" type="sibTrans" cxnId="{D1EE7552-E986-44F6-B636-74D0E3CA5426}">
      <dgm:prSet/>
      <dgm:spPr/>
      <dgm:t>
        <a:bodyPr/>
        <a:lstStyle/>
        <a:p>
          <a:endParaRPr lang="uk-UA"/>
        </a:p>
      </dgm:t>
    </dgm:pt>
    <dgm:pt modelId="{862B61AD-35FB-4D41-8FA1-E87617CBEC39}">
      <dgm:prSet phldrT="[Текст]"/>
      <dgm:spPr>
        <a:solidFill>
          <a:srgbClr val="FFC000"/>
        </a:solidFill>
      </dgm:spPr>
      <dgm:t>
        <a:bodyPr/>
        <a:lstStyle/>
        <a:p>
          <a:pPr rtl="0"/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Забезпечення</a:t>
          </a:r>
          <a:r>
            <a:rPr kumimoji="0" lang="uk-UA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 с</a:t>
          </a: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талого економічного розвитку</a:t>
          </a:r>
          <a:endParaRPr lang="uk-UA" dirty="0">
            <a:latin typeface="Segoe UI Semibold" pitchFamily="34" charset="0"/>
          </a:endParaRPr>
        </a:p>
      </dgm:t>
    </dgm:pt>
    <dgm:pt modelId="{06A6CFAE-A655-44FD-B796-15EB78E515AE}" type="parTrans" cxnId="{EB1DB26B-D21A-4F55-B900-8EF0A0B4BF85}">
      <dgm:prSet/>
      <dgm:spPr/>
      <dgm:t>
        <a:bodyPr/>
        <a:lstStyle/>
        <a:p>
          <a:endParaRPr lang="uk-UA"/>
        </a:p>
      </dgm:t>
    </dgm:pt>
    <dgm:pt modelId="{43AF1247-83CE-4C1B-AA0B-FDDCB0A2EBB4}" type="sibTrans" cxnId="{EB1DB26B-D21A-4F55-B900-8EF0A0B4BF85}">
      <dgm:prSet/>
      <dgm:spPr/>
      <dgm:t>
        <a:bodyPr/>
        <a:lstStyle/>
        <a:p>
          <a:endParaRPr lang="uk-UA"/>
        </a:p>
      </dgm:t>
    </dgm:pt>
    <dgm:pt modelId="{D97A724C-E014-4C16-B165-17C4AB7868CC}">
      <dgm:prSet phldrT="[Текст]"/>
      <dgm:spPr>
        <a:solidFill>
          <a:srgbClr val="E78C6F"/>
        </a:solidFill>
      </dgm:spPr>
      <dgm:t>
        <a:bodyPr/>
        <a:lstStyle/>
        <a:p>
          <a:pPr rtl="0"/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Розвиток житлово-комунального господарства та </a:t>
          </a:r>
          <a:r>
            <a:rPr kumimoji="0" lang="uk-UA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енергоефективності</a:t>
          </a:r>
          <a:endParaRPr lang="uk-UA" dirty="0">
            <a:latin typeface="Segoe UI Semibold" pitchFamily="34" charset="0"/>
          </a:endParaRPr>
        </a:p>
      </dgm:t>
    </dgm:pt>
    <dgm:pt modelId="{FF9761D7-7E65-46D6-8F39-354C992DE2FB}" type="parTrans" cxnId="{6CBF55BE-B342-4E5C-9DC3-6452A835E8C6}">
      <dgm:prSet/>
      <dgm:spPr/>
      <dgm:t>
        <a:bodyPr/>
        <a:lstStyle/>
        <a:p>
          <a:endParaRPr lang="uk-UA"/>
        </a:p>
      </dgm:t>
    </dgm:pt>
    <dgm:pt modelId="{1C4FA7C1-7031-4229-907E-335EE42360FA}" type="sibTrans" cxnId="{6CBF55BE-B342-4E5C-9DC3-6452A835E8C6}">
      <dgm:prSet/>
      <dgm:spPr/>
      <dgm:t>
        <a:bodyPr/>
        <a:lstStyle/>
        <a:p>
          <a:endParaRPr lang="uk-UA"/>
        </a:p>
      </dgm:t>
    </dgm:pt>
    <dgm:pt modelId="{55D84A84-A7E1-47B0-89D6-4498806A5C2F}">
      <dgm:prSet phldrT="[Текст]" phldr="1"/>
      <dgm:spPr/>
      <dgm:t>
        <a:bodyPr/>
        <a:lstStyle/>
        <a:p>
          <a:endParaRPr lang="uk-UA" dirty="0"/>
        </a:p>
      </dgm:t>
    </dgm:pt>
    <dgm:pt modelId="{078C115A-AE84-481E-BD53-F2DAD9B375A4}" type="parTrans" cxnId="{3E751CCB-D408-4318-A3B4-5DA28D73D4CC}">
      <dgm:prSet/>
      <dgm:spPr/>
      <dgm:t>
        <a:bodyPr/>
        <a:lstStyle/>
        <a:p>
          <a:endParaRPr lang="uk-UA"/>
        </a:p>
      </dgm:t>
    </dgm:pt>
    <dgm:pt modelId="{04AA4C49-C4EC-45C5-8D19-5DE30A2F23AC}" type="sibTrans" cxnId="{3E751CCB-D408-4318-A3B4-5DA28D73D4CC}">
      <dgm:prSet/>
      <dgm:spPr/>
      <dgm:t>
        <a:bodyPr/>
        <a:lstStyle/>
        <a:p>
          <a:endParaRPr lang="uk-UA"/>
        </a:p>
      </dgm:t>
    </dgm:pt>
    <dgm:pt modelId="{20F0C746-B068-46AE-A516-A66E6F27473C}">
      <dgm:prSet phldrT="[Текст]" phldr="1"/>
      <dgm:spPr/>
      <dgm:t>
        <a:bodyPr/>
        <a:lstStyle/>
        <a:p>
          <a:endParaRPr lang="uk-UA" dirty="0"/>
        </a:p>
      </dgm:t>
    </dgm:pt>
    <dgm:pt modelId="{0418ED23-E68A-484B-8E4E-79A5909AA648}" type="parTrans" cxnId="{B54E9433-B89E-4779-9D8B-7CE3E4A33C6C}">
      <dgm:prSet/>
      <dgm:spPr/>
      <dgm:t>
        <a:bodyPr/>
        <a:lstStyle/>
        <a:p>
          <a:endParaRPr lang="uk-UA"/>
        </a:p>
      </dgm:t>
    </dgm:pt>
    <dgm:pt modelId="{F432CCCD-99F4-4AFE-8221-E73D965FFD77}" type="sibTrans" cxnId="{B54E9433-B89E-4779-9D8B-7CE3E4A33C6C}">
      <dgm:prSet/>
      <dgm:spPr/>
      <dgm:t>
        <a:bodyPr/>
        <a:lstStyle/>
        <a:p>
          <a:endParaRPr lang="uk-UA"/>
        </a:p>
      </dgm:t>
    </dgm:pt>
    <dgm:pt modelId="{1063B77B-92E9-42B6-924C-0CBB369B1009}">
      <dgm:prSet/>
      <dgm:spPr/>
      <dgm:t>
        <a:bodyPr/>
        <a:lstStyle/>
        <a:p>
          <a:endParaRPr lang="uk-UA"/>
        </a:p>
      </dgm:t>
    </dgm:pt>
    <dgm:pt modelId="{A016E869-A592-47D9-82F0-6A11393CB9F4}" type="parTrans" cxnId="{3093FDE3-0473-4B62-BB17-84DC37649CEF}">
      <dgm:prSet/>
      <dgm:spPr/>
      <dgm:t>
        <a:bodyPr/>
        <a:lstStyle/>
        <a:p>
          <a:endParaRPr lang="uk-UA"/>
        </a:p>
      </dgm:t>
    </dgm:pt>
    <dgm:pt modelId="{CBB10E2D-B75D-40BB-B491-CF8FF20522E3}" type="sibTrans" cxnId="{3093FDE3-0473-4B62-BB17-84DC37649CEF}">
      <dgm:prSet/>
      <dgm:spPr/>
      <dgm:t>
        <a:bodyPr/>
        <a:lstStyle/>
        <a:p>
          <a:endParaRPr lang="uk-UA"/>
        </a:p>
      </dgm:t>
    </dgm:pt>
    <dgm:pt modelId="{817F5586-15EF-4E59-9291-99A918C0CE4F}">
      <dgm:prSet/>
      <dgm:spPr/>
      <dgm:t>
        <a:bodyPr/>
        <a:lstStyle/>
        <a:p>
          <a:endParaRPr lang="uk-UA"/>
        </a:p>
      </dgm:t>
    </dgm:pt>
    <dgm:pt modelId="{941D7B13-CFF1-4A60-96FC-0729ADB5BF45}" type="parTrans" cxnId="{7027CBE1-6EFE-4078-8EC0-C98E945AE491}">
      <dgm:prSet/>
      <dgm:spPr/>
      <dgm:t>
        <a:bodyPr/>
        <a:lstStyle/>
        <a:p>
          <a:endParaRPr lang="uk-UA"/>
        </a:p>
      </dgm:t>
    </dgm:pt>
    <dgm:pt modelId="{7CAC1B45-362A-405E-9DB0-3B0136EAF3FE}" type="sibTrans" cxnId="{7027CBE1-6EFE-4078-8EC0-C98E945AE491}">
      <dgm:prSet/>
      <dgm:spPr/>
      <dgm:t>
        <a:bodyPr/>
        <a:lstStyle/>
        <a:p>
          <a:endParaRPr lang="uk-UA"/>
        </a:p>
      </dgm:t>
    </dgm:pt>
    <dgm:pt modelId="{4C5530CE-BAA0-4093-A0F9-7A8680B55301}">
      <dgm:prSet/>
      <dgm:spPr>
        <a:solidFill>
          <a:srgbClr val="97BAE5"/>
        </a:solidFill>
      </dgm:spPr>
      <dgm:t>
        <a:bodyPr/>
        <a:lstStyle/>
        <a:p>
          <a:pPr rtl="0"/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Створення комфортних та безпечних умов життя</a:t>
          </a: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UI Semibold" pitchFamily="34" charset="0"/>
            <a:cs typeface="Arial" pitchFamily="34" charset="0"/>
          </a:endParaRPr>
        </a:p>
      </dgm:t>
    </dgm:pt>
    <dgm:pt modelId="{18E07730-1C03-4C18-97AD-440447B9D586}" type="parTrans" cxnId="{4AE93AB0-495B-4490-8CDF-935BA7B2D302}">
      <dgm:prSet/>
      <dgm:spPr/>
      <dgm:t>
        <a:bodyPr/>
        <a:lstStyle/>
        <a:p>
          <a:endParaRPr lang="uk-UA"/>
        </a:p>
      </dgm:t>
    </dgm:pt>
    <dgm:pt modelId="{DB90C378-B287-41BF-9C64-E679BCAC1721}" type="sibTrans" cxnId="{4AE93AB0-495B-4490-8CDF-935BA7B2D302}">
      <dgm:prSet/>
      <dgm:spPr/>
      <dgm:t>
        <a:bodyPr/>
        <a:lstStyle/>
        <a:p>
          <a:endParaRPr lang="uk-UA"/>
        </a:p>
      </dgm:t>
    </dgm:pt>
    <dgm:pt modelId="{F539EBBE-A85A-4250-B25C-5786E6F651D6}">
      <dgm:prSet/>
      <dgm:spPr>
        <a:solidFill>
          <a:srgbClr val="99CC00"/>
        </a:solidFill>
      </dgm:spPr>
      <dgm:t>
        <a:bodyPr/>
        <a:lstStyle/>
        <a:p>
          <a:pPr rtl="0"/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Розвиток краєзнавства та рекреації</a:t>
          </a: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UI Semibold" pitchFamily="34" charset="0"/>
            <a:cs typeface="Arial" pitchFamily="34" charset="0"/>
          </a:endParaRPr>
        </a:p>
      </dgm:t>
    </dgm:pt>
    <dgm:pt modelId="{574F894A-B1A8-4055-9539-7B2EA8781DE9}" type="parTrans" cxnId="{132D5E9B-DDB3-425A-BF3B-8E0D2D1EEB7B}">
      <dgm:prSet/>
      <dgm:spPr/>
      <dgm:t>
        <a:bodyPr/>
        <a:lstStyle/>
        <a:p>
          <a:endParaRPr lang="uk-UA"/>
        </a:p>
      </dgm:t>
    </dgm:pt>
    <dgm:pt modelId="{8BFB0E89-F8BC-4CF4-B1D2-C095954ED4E7}" type="sibTrans" cxnId="{132D5E9B-DDB3-425A-BF3B-8E0D2D1EEB7B}">
      <dgm:prSet/>
      <dgm:spPr/>
      <dgm:t>
        <a:bodyPr/>
        <a:lstStyle/>
        <a:p>
          <a:endParaRPr lang="uk-UA"/>
        </a:p>
      </dgm:t>
    </dgm:pt>
    <dgm:pt modelId="{8DAC5561-C831-49AD-9EF8-BB70B81E5A1F}">
      <dgm:prSet/>
      <dgm:spPr/>
      <dgm:t>
        <a:bodyPr/>
        <a:lstStyle/>
        <a:p>
          <a:endParaRPr lang="uk-UA"/>
        </a:p>
      </dgm:t>
    </dgm:pt>
    <dgm:pt modelId="{C724CA4B-8EEE-4EC7-8996-1FFB086270EA}" type="parTrans" cxnId="{3A9F3C19-BDEE-4808-8226-7A9AAC8CB58F}">
      <dgm:prSet/>
      <dgm:spPr/>
      <dgm:t>
        <a:bodyPr/>
        <a:lstStyle/>
        <a:p>
          <a:endParaRPr lang="uk-UA"/>
        </a:p>
      </dgm:t>
    </dgm:pt>
    <dgm:pt modelId="{23EE454B-58F7-4AFC-A60F-8BD20C084AB8}" type="sibTrans" cxnId="{3A9F3C19-BDEE-4808-8226-7A9AAC8CB58F}">
      <dgm:prSet/>
      <dgm:spPr/>
      <dgm:t>
        <a:bodyPr/>
        <a:lstStyle/>
        <a:p>
          <a:endParaRPr lang="uk-UA"/>
        </a:p>
      </dgm:t>
    </dgm:pt>
    <dgm:pt modelId="{36C3240D-BAA8-4630-A564-5179EF0BF027}">
      <dgm:prSet/>
      <dgm:spPr/>
      <dgm:t>
        <a:bodyPr/>
        <a:lstStyle/>
        <a:p>
          <a:endParaRPr lang="uk-UA"/>
        </a:p>
      </dgm:t>
    </dgm:pt>
    <dgm:pt modelId="{A3537352-6008-4C05-80A8-6A894048B458}" type="parTrans" cxnId="{3D1579DA-08C5-4CE4-A5A3-E0C32BA17F8B}">
      <dgm:prSet/>
      <dgm:spPr/>
      <dgm:t>
        <a:bodyPr/>
        <a:lstStyle/>
        <a:p>
          <a:endParaRPr lang="uk-UA"/>
        </a:p>
      </dgm:t>
    </dgm:pt>
    <dgm:pt modelId="{1F9FC46D-4FA1-43A5-A886-9FCF5AB50394}" type="sibTrans" cxnId="{3D1579DA-08C5-4CE4-A5A3-E0C32BA17F8B}">
      <dgm:prSet/>
      <dgm:spPr/>
      <dgm:t>
        <a:bodyPr/>
        <a:lstStyle/>
        <a:p>
          <a:endParaRPr lang="uk-UA"/>
        </a:p>
      </dgm:t>
    </dgm:pt>
    <dgm:pt modelId="{69A20C1C-B819-40E2-9E31-86A3F4286F5E}">
      <dgm:prSet/>
      <dgm:spPr/>
      <dgm:t>
        <a:bodyPr/>
        <a:lstStyle/>
        <a:p>
          <a:endParaRPr lang="uk-UA"/>
        </a:p>
      </dgm:t>
    </dgm:pt>
    <dgm:pt modelId="{37D629F8-3696-4CD2-B33B-78914E05BE1D}" type="parTrans" cxnId="{7C2D5A37-FEE3-4A93-A187-FA5DB6BCC55F}">
      <dgm:prSet/>
      <dgm:spPr/>
      <dgm:t>
        <a:bodyPr/>
        <a:lstStyle/>
        <a:p>
          <a:endParaRPr lang="uk-UA"/>
        </a:p>
      </dgm:t>
    </dgm:pt>
    <dgm:pt modelId="{1662ECE7-7034-477A-95CD-40E9AACC8A49}" type="sibTrans" cxnId="{7C2D5A37-FEE3-4A93-A187-FA5DB6BCC55F}">
      <dgm:prSet/>
      <dgm:spPr/>
      <dgm:t>
        <a:bodyPr/>
        <a:lstStyle/>
        <a:p>
          <a:endParaRPr lang="uk-UA"/>
        </a:p>
      </dgm:t>
    </dgm:pt>
    <dgm:pt modelId="{EFE13DB7-894F-483C-BC99-1752048357A2}">
      <dgm:prSet/>
      <dgm:spPr/>
      <dgm:t>
        <a:bodyPr/>
        <a:lstStyle/>
        <a:p>
          <a:endParaRPr lang="uk-UA"/>
        </a:p>
      </dgm:t>
    </dgm:pt>
    <dgm:pt modelId="{7508A5F9-81E0-423A-8FAB-24CEBFAF8B47}" type="parTrans" cxnId="{3C4E8AF8-BBF1-4028-A40B-3E44C59D1D68}">
      <dgm:prSet/>
      <dgm:spPr/>
      <dgm:t>
        <a:bodyPr/>
        <a:lstStyle/>
        <a:p>
          <a:endParaRPr lang="uk-UA"/>
        </a:p>
      </dgm:t>
    </dgm:pt>
    <dgm:pt modelId="{3CBF614D-0785-45E6-9B59-4F67468498A1}" type="sibTrans" cxnId="{3C4E8AF8-BBF1-4028-A40B-3E44C59D1D68}">
      <dgm:prSet/>
      <dgm:spPr/>
      <dgm:t>
        <a:bodyPr/>
        <a:lstStyle/>
        <a:p>
          <a:endParaRPr lang="uk-UA"/>
        </a:p>
      </dgm:t>
    </dgm:pt>
    <dgm:pt modelId="{74F4BA78-F9CE-4363-980F-3585F7FA4325}" type="pres">
      <dgm:prSet presAssocID="{DC6A9673-06D1-4C11-A5CC-8061BEB2F12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7A1B7A7-48DA-4A91-933C-D295FC9B919E}" type="pres">
      <dgm:prSet presAssocID="{DC6A9673-06D1-4C11-A5CC-8061BEB2F126}" presName="matrix" presStyleCnt="0"/>
      <dgm:spPr/>
    </dgm:pt>
    <dgm:pt modelId="{B1FE0282-A941-458E-A1FB-BACCE7B6C90D}" type="pres">
      <dgm:prSet presAssocID="{DC6A9673-06D1-4C11-A5CC-8061BEB2F126}" presName="tile1" presStyleLbl="node1" presStyleIdx="0" presStyleCnt="4"/>
      <dgm:spPr/>
      <dgm:t>
        <a:bodyPr/>
        <a:lstStyle/>
        <a:p>
          <a:endParaRPr lang="uk-UA"/>
        </a:p>
      </dgm:t>
    </dgm:pt>
    <dgm:pt modelId="{D5E0A88C-666A-494E-AA2A-41CE9BE5D941}" type="pres">
      <dgm:prSet presAssocID="{DC6A9673-06D1-4C11-A5CC-8061BEB2F12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E3415A-745B-4506-924E-5E08902F59A4}" type="pres">
      <dgm:prSet presAssocID="{DC6A9673-06D1-4C11-A5CC-8061BEB2F126}" presName="tile2" presStyleLbl="node1" presStyleIdx="1" presStyleCnt="4"/>
      <dgm:spPr/>
      <dgm:t>
        <a:bodyPr/>
        <a:lstStyle/>
        <a:p>
          <a:endParaRPr lang="uk-UA"/>
        </a:p>
      </dgm:t>
    </dgm:pt>
    <dgm:pt modelId="{C0E1F966-17E0-4F9C-9FDA-ABE1F2AD8FA8}" type="pres">
      <dgm:prSet presAssocID="{DC6A9673-06D1-4C11-A5CC-8061BEB2F12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DFE448-6C2D-444B-B710-41EC1238EA43}" type="pres">
      <dgm:prSet presAssocID="{DC6A9673-06D1-4C11-A5CC-8061BEB2F126}" presName="tile3" presStyleLbl="node1" presStyleIdx="2" presStyleCnt="4"/>
      <dgm:spPr/>
      <dgm:t>
        <a:bodyPr/>
        <a:lstStyle/>
        <a:p>
          <a:endParaRPr lang="uk-UA"/>
        </a:p>
      </dgm:t>
    </dgm:pt>
    <dgm:pt modelId="{2BB2CB20-2E48-4D8A-B1B1-2D163D00C819}" type="pres">
      <dgm:prSet presAssocID="{DC6A9673-06D1-4C11-A5CC-8061BEB2F12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8A3F392-6198-44BD-963F-FADD419B7BD6}" type="pres">
      <dgm:prSet presAssocID="{DC6A9673-06D1-4C11-A5CC-8061BEB2F126}" presName="tile4" presStyleLbl="node1" presStyleIdx="3" presStyleCnt="4" custLinFactNeighborX="-1707" custLinFactNeighborY="-1124"/>
      <dgm:spPr/>
      <dgm:t>
        <a:bodyPr/>
        <a:lstStyle/>
        <a:p>
          <a:endParaRPr lang="uk-UA"/>
        </a:p>
      </dgm:t>
    </dgm:pt>
    <dgm:pt modelId="{ADD54A8C-4CCD-45A7-907D-7B6B392A7085}" type="pres">
      <dgm:prSet presAssocID="{DC6A9673-06D1-4C11-A5CC-8061BEB2F12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2D31119-98D6-48C9-BE8E-13961A50D6D9}" type="pres">
      <dgm:prSet presAssocID="{DC6A9673-06D1-4C11-A5CC-8061BEB2F126}" presName="centerTile" presStyleLbl="fgShp" presStyleIdx="0" presStyleCnt="1" custScaleX="144712" custScaleY="130337">
        <dgm:presLayoutVars>
          <dgm:chMax val="0"/>
          <dgm:chPref val="0"/>
        </dgm:presLayoutVars>
      </dgm:prSet>
      <dgm:spPr/>
      <dgm:t>
        <a:bodyPr/>
        <a:lstStyle/>
        <a:p>
          <a:endParaRPr lang="uk-UA"/>
        </a:p>
      </dgm:t>
    </dgm:pt>
  </dgm:ptLst>
  <dgm:cxnLst>
    <dgm:cxn modelId="{DA175ACA-D523-4F2D-AC6B-AC70DFF4AFED}" type="presOf" srcId="{AFFE479D-5CA9-4A3A-9851-A200B79EE8D3}" destId="{92D31119-98D6-48C9-BE8E-13961A50D6D9}" srcOrd="0" destOrd="0" presId="urn:microsoft.com/office/officeart/2005/8/layout/matrix1"/>
    <dgm:cxn modelId="{CEDD8989-2420-4CF3-887D-0B6C2B587558}" type="presOf" srcId="{4C5530CE-BAA0-4093-A0F9-7A8680B55301}" destId="{C0E1F966-17E0-4F9C-9FDA-ABE1F2AD8FA8}" srcOrd="1" destOrd="0" presId="urn:microsoft.com/office/officeart/2005/8/layout/matrix1"/>
    <dgm:cxn modelId="{B54E9433-B89E-4779-9D8B-7CE3E4A33C6C}" srcId="{AFFE479D-5CA9-4A3A-9851-A200B79EE8D3}" destId="{20F0C746-B068-46AE-A516-A66E6F27473C}" srcOrd="9" destOrd="0" parTransId="{0418ED23-E68A-484B-8E4E-79A5909AA648}" sibTransId="{F432CCCD-99F4-4AFE-8221-E73D965FFD77}"/>
    <dgm:cxn modelId="{58E2F66E-2C9B-4ED1-BC80-D5352BF1087D}" type="presOf" srcId="{D97A724C-E014-4C16-B165-17C4AB7868CC}" destId="{E6DFE448-6C2D-444B-B710-41EC1238EA43}" srcOrd="0" destOrd="0" presId="urn:microsoft.com/office/officeart/2005/8/layout/matrix1"/>
    <dgm:cxn modelId="{D3A62299-5A50-4A89-AE67-991F70BA7AAB}" type="presOf" srcId="{862B61AD-35FB-4D41-8FA1-E87617CBEC39}" destId="{B1FE0282-A941-458E-A1FB-BACCE7B6C90D}" srcOrd="0" destOrd="0" presId="urn:microsoft.com/office/officeart/2005/8/layout/matrix1"/>
    <dgm:cxn modelId="{FE2EA5C3-5D7B-4B52-874D-DD897F13B70D}" type="presOf" srcId="{DC6A9673-06D1-4C11-A5CC-8061BEB2F126}" destId="{74F4BA78-F9CE-4363-980F-3585F7FA4325}" srcOrd="0" destOrd="0" presId="urn:microsoft.com/office/officeart/2005/8/layout/matrix1"/>
    <dgm:cxn modelId="{3E751CCB-D408-4318-A3B4-5DA28D73D4CC}" srcId="{AFFE479D-5CA9-4A3A-9851-A200B79EE8D3}" destId="{55D84A84-A7E1-47B0-89D6-4498806A5C2F}" srcOrd="8" destOrd="0" parTransId="{078C115A-AE84-481E-BD53-F2DAD9B375A4}" sibTransId="{04AA4C49-C4EC-45C5-8D19-5DE30A2F23AC}"/>
    <dgm:cxn modelId="{3C4E8AF8-BBF1-4028-A40B-3E44C59D1D68}" srcId="{AFFE479D-5CA9-4A3A-9851-A200B79EE8D3}" destId="{EFE13DB7-894F-483C-BC99-1752048357A2}" srcOrd="4" destOrd="0" parTransId="{7508A5F9-81E0-423A-8FAB-24CEBFAF8B47}" sibTransId="{3CBF614D-0785-45E6-9B59-4F67468498A1}"/>
    <dgm:cxn modelId="{6CBF55BE-B342-4E5C-9DC3-6452A835E8C6}" srcId="{AFFE479D-5CA9-4A3A-9851-A200B79EE8D3}" destId="{D97A724C-E014-4C16-B165-17C4AB7868CC}" srcOrd="2" destOrd="0" parTransId="{FF9761D7-7E65-46D6-8F39-354C992DE2FB}" sibTransId="{1C4FA7C1-7031-4229-907E-335EE42360FA}"/>
    <dgm:cxn modelId="{7C2D5A37-FEE3-4A93-A187-FA5DB6BCC55F}" srcId="{AFFE479D-5CA9-4A3A-9851-A200B79EE8D3}" destId="{69A20C1C-B819-40E2-9E31-86A3F4286F5E}" srcOrd="5" destOrd="0" parTransId="{37D629F8-3696-4CD2-B33B-78914E05BE1D}" sibTransId="{1662ECE7-7034-477A-95CD-40E9AACC8A49}"/>
    <dgm:cxn modelId="{A36DDC5F-4714-403E-BFB5-27764CB8F649}" type="presOf" srcId="{862B61AD-35FB-4D41-8FA1-E87617CBEC39}" destId="{D5E0A88C-666A-494E-AA2A-41CE9BE5D941}" srcOrd="1" destOrd="0" presId="urn:microsoft.com/office/officeart/2005/8/layout/matrix1"/>
    <dgm:cxn modelId="{640BB06D-2A06-4DA8-BBC0-2AFFB0E30D77}" type="presOf" srcId="{4C5530CE-BAA0-4093-A0F9-7A8680B55301}" destId="{09E3415A-745B-4506-924E-5E08902F59A4}" srcOrd="0" destOrd="0" presId="urn:microsoft.com/office/officeart/2005/8/layout/matrix1"/>
    <dgm:cxn modelId="{EB1DB26B-D21A-4F55-B900-8EF0A0B4BF85}" srcId="{AFFE479D-5CA9-4A3A-9851-A200B79EE8D3}" destId="{862B61AD-35FB-4D41-8FA1-E87617CBEC39}" srcOrd="0" destOrd="0" parTransId="{06A6CFAE-A655-44FD-B796-15EB78E515AE}" sibTransId="{43AF1247-83CE-4C1B-AA0B-FDDCB0A2EBB4}"/>
    <dgm:cxn modelId="{2843D420-2A3F-48F6-956A-61C0980F935D}" type="presOf" srcId="{F539EBBE-A85A-4250-B25C-5786E6F651D6}" destId="{ADD54A8C-4CCD-45A7-907D-7B6B392A7085}" srcOrd="1" destOrd="0" presId="urn:microsoft.com/office/officeart/2005/8/layout/matrix1"/>
    <dgm:cxn modelId="{3093FDE3-0473-4B62-BB17-84DC37649CEF}" srcId="{DC6A9673-06D1-4C11-A5CC-8061BEB2F126}" destId="{1063B77B-92E9-42B6-924C-0CBB369B1009}" srcOrd="2" destOrd="0" parTransId="{A016E869-A592-47D9-82F0-6A11393CB9F4}" sibTransId="{CBB10E2D-B75D-40BB-B491-CF8FF20522E3}"/>
    <dgm:cxn modelId="{B633F5B2-6FD3-41B3-8FC6-72019805FF65}" type="presOf" srcId="{F539EBBE-A85A-4250-B25C-5786E6F651D6}" destId="{58A3F392-6198-44BD-963F-FADD419B7BD6}" srcOrd="0" destOrd="0" presId="urn:microsoft.com/office/officeart/2005/8/layout/matrix1"/>
    <dgm:cxn modelId="{D1EE7552-E986-44F6-B636-74D0E3CA5426}" srcId="{DC6A9673-06D1-4C11-A5CC-8061BEB2F126}" destId="{AFFE479D-5CA9-4A3A-9851-A200B79EE8D3}" srcOrd="0" destOrd="0" parTransId="{7659F0B6-2A38-4E83-9C3D-36D328C9A75B}" sibTransId="{422AC72E-F4E8-405F-8C64-EAFB98124311}"/>
    <dgm:cxn modelId="{CD32086F-6B37-4075-8A49-D2709BC715BE}" type="presOf" srcId="{D97A724C-E014-4C16-B165-17C4AB7868CC}" destId="{2BB2CB20-2E48-4D8A-B1B1-2D163D00C819}" srcOrd="1" destOrd="0" presId="urn:microsoft.com/office/officeart/2005/8/layout/matrix1"/>
    <dgm:cxn modelId="{4AE93AB0-495B-4490-8CDF-935BA7B2D302}" srcId="{AFFE479D-5CA9-4A3A-9851-A200B79EE8D3}" destId="{4C5530CE-BAA0-4093-A0F9-7A8680B55301}" srcOrd="1" destOrd="0" parTransId="{18E07730-1C03-4C18-97AD-440447B9D586}" sibTransId="{DB90C378-B287-41BF-9C64-E679BCAC1721}"/>
    <dgm:cxn modelId="{3A9F3C19-BDEE-4808-8226-7A9AAC8CB58F}" srcId="{AFFE479D-5CA9-4A3A-9851-A200B79EE8D3}" destId="{8DAC5561-C831-49AD-9EF8-BB70B81E5A1F}" srcOrd="7" destOrd="0" parTransId="{C724CA4B-8EEE-4EC7-8996-1FFB086270EA}" sibTransId="{23EE454B-58F7-4AFC-A60F-8BD20C084AB8}"/>
    <dgm:cxn modelId="{7027CBE1-6EFE-4078-8EC0-C98E945AE491}" srcId="{DC6A9673-06D1-4C11-A5CC-8061BEB2F126}" destId="{817F5586-15EF-4E59-9291-99A918C0CE4F}" srcOrd="1" destOrd="0" parTransId="{941D7B13-CFF1-4A60-96FC-0729ADB5BF45}" sibTransId="{7CAC1B45-362A-405E-9DB0-3B0136EAF3FE}"/>
    <dgm:cxn modelId="{3D1579DA-08C5-4CE4-A5A3-E0C32BA17F8B}" srcId="{AFFE479D-5CA9-4A3A-9851-A200B79EE8D3}" destId="{36C3240D-BAA8-4630-A564-5179EF0BF027}" srcOrd="6" destOrd="0" parTransId="{A3537352-6008-4C05-80A8-6A894048B458}" sibTransId="{1F9FC46D-4FA1-43A5-A886-9FCF5AB50394}"/>
    <dgm:cxn modelId="{132D5E9B-DDB3-425A-BF3B-8E0D2D1EEB7B}" srcId="{AFFE479D-5CA9-4A3A-9851-A200B79EE8D3}" destId="{F539EBBE-A85A-4250-B25C-5786E6F651D6}" srcOrd="3" destOrd="0" parTransId="{574F894A-B1A8-4055-9539-7B2EA8781DE9}" sibTransId="{8BFB0E89-F8BC-4CF4-B1D2-C095954ED4E7}"/>
    <dgm:cxn modelId="{E7651CD3-69EF-4508-9E43-3202D6EFAF93}" type="presParOf" srcId="{74F4BA78-F9CE-4363-980F-3585F7FA4325}" destId="{B7A1B7A7-48DA-4A91-933C-D295FC9B919E}" srcOrd="0" destOrd="0" presId="urn:microsoft.com/office/officeart/2005/8/layout/matrix1"/>
    <dgm:cxn modelId="{FB7EE830-812E-4538-A079-9DF124A4FAE6}" type="presParOf" srcId="{B7A1B7A7-48DA-4A91-933C-D295FC9B919E}" destId="{B1FE0282-A941-458E-A1FB-BACCE7B6C90D}" srcOrd="0" destOrd="0" presId="urn:microsoft.com/office/officeart/2005/8/layout/matrix1"/>
    <dgm:cxn modelId="{0C652062-5A2D-4609-B216-08D91B66A36E}" type="presParOf" srcId="{B7A1B7A7-48DA-4A91-933C-D295FC9B919E}" destId="{D5E0A88C-666A-494E-AA2A-41CE9BE5D941}" srcOrd="1" destOrd="0" presId="urn:microsoft.com/office/officeart/2005/8/layout/matrix1"/>
    <dgm:cxn modelId="{F821925B-1D25-4164-80D8-0487263D1F5E}" type="presParOf" srcId="{B7A1B7A7-48DA-4A91-933C-D295FC9B919E}" destId="{09E3415A-745B-4506-924E-5E08902F59A4}" srcOrd="2" destOrd="0" presId="urn:microsoft.com/office/officeart/2005/8/layout/matrix1"/>
    <dgm:cxn modelId="{18E5F14F-B596-47FC-BF3D-3CDD1DE1FADD}" type="presParOf" srcId="{B7A1B7A7-48DA-4A91-933C-D295FC9B919E}" destId="{C0E1F966-17E0-4F9C-9FDA-ABE1F2AD8FA8}" srcOrd="3" destOrd="0" presId="urn:microsoft.com/office/officeart/2005/8/layout/matrix1"/>
    <dgm:cxn modelId="{4D60CBBF-D14F-4E3E-B576-7B9B67294C97}" type="presParOf" srcId="{B7A1B7A7-48DA-4A91-933C-D295FC9B919E}" destId="{E6DFE448-6C2D-444B-B710-41EC1238EA43}" srcOrd="4" destOrd="0" presId="urn:microsoft.com/office/officeart/2005/8/layout/matrix1"/>
    <dgm:cxn modelId="{7526D32D-9DEC-4EEB-AC0E-B2E86C072D47}" type="presParOf" srcId="{B7A1B7A7-48DA-4A91-933C-D295FC9B919E}" destId="{2BB2CB20-2E48-4D8A-B1B1-2D163D00C819}" srcOrd="5" destOrd="0" presId="urn:microsoft.com/office/officeart/2005/8/layout/matrix1"/>
    <dgm:cxn modelId="{8BE57468-3947-49D4-9753-9B5D36C762BD}" type="presParOf" srcId="{B7A1B7A7-48DA-4A91-933C-D295FC9B919E}" destId="{58A3F392-6198-44BD-963F-FADD419B7BD6}" srcOrd="6" destOrd="0" presId="urn:microsoft.com/office/officeart/2005/8/layout/matrix1"/>
    <dgm:cxn modelId="{4C5C0787-7119-4CD7-8D73-E196D5FA0C4C}" type="presParOf" srcId="{B7A1B7A7-48DA-4A91-933C-D295FC9B919E}" destId="{ADD54A8C-4CCD-45A7-907D-7B6B392A7085}" srcOrd="7" destOrd="0" presId="urn:microsoft.com/office/officeart/2005/8/layout/matrix1"/>
    <dgm:cxn modelId="{2CEF34D5-1332-4379-82E4-B77B53B413FF}" type="presParOf" srcId="{74F4BA78-F9CE-4363-980F-3585F7FA4325}" destId="{92D31119-98D6-48C9-BE8E-13961A50D6D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4AA6F2-1C01-40E7-93C6-B1DAA88DABDB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uk-UA"/>
        </a:p>
      </dgm:t>
    </dgm:pt>
    <dgm:pt modelId="{A570BD91-4E03-4208-9B9D-7DF41B7FE6C0}">
      <dgm:prSet/>
      <dgm:spPr/>
      <dgm:t>
        <a:bodyPr/>
        <a:lstStyle/>
        <a:p>
          <a:pPr algn="ctr" rtl="0"/>
          <a:r>
            <a:rPr lang="uk-UA" dirty="0" smtClean="0"/>
            <a:t>Погодження проекту Програми</a:t>
          </a:r>
          <a:endParaRPr lang="uk-UA" dirty="0"/>
        </a:p>
      </dgm:t>
    </dgm:pt>
    <dgm:pt modelId="{A0A0D520-EB08-4522-970D-554A3B239EA6}" type="parTrans" cxnId="{A1830B5D-BE4F-4210-AA37-2222A5A9AA7A}">
      <dgm:prSet/>
      <dgm:spPr/>
      <dgm:t>
        <a:bodyPr/>
        <a:lstStyle/>
        <a:p>
          <a:endParaRPr lang="uk-UA"/>
        </a:p>
      </dgm:t>
    </dgm:pt>
    <dgm:pt modelId="{D7FB1331-7D5C-47BB-8E35-F6A430C1810D}" type="sibTrans" cxnId="{A1830B5D-BE4F-4210-AA37-2222A5A9AA7A}">
      <dgm:prSet/>
      <dgm:spPr/>
      <dgm:t>
        <a:bodyPr/>
        <a:lstStyle/>
        <a:p>
          <a:endParaRPr lang="uk-UA"/>
        </a:p>
      </dgm:t>
    </dgm:pt>
    <dgm:pt modelId="{498497F2-E936-4743-9522-097AF94C6EF6}" type="pres">
      <dgm:prSet presAssocID="{8C4AA6F2-1C01-40E7-93C6-B1DAA88DAB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CC604B-8437-4D78-88DE-2EA60132CFE1}" type="pres">
      <dgm:prSet presAssocID="{A570BD91-4E03-4208-9B9D-7DF41B7FE6C0}" presName="parentText" presStyleLbl="node1" presStyleIdx="0" presStyleCnt="1" custLinFactNeighborY="-8721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1830B5D-BE4F-4210-AA37-2222A5A9AA7A}" srcId="{8C4AA6F2-1C01-40E7-93C6-B1DAA88DABDB}" destId="{A570BD91-4E03-4208-9B9D-7DF41B7FE6C0}" srcOrd="0" destOrd="0" parTransId="{A0A0D520-EB08-4522-970D-554A3B239EA6}" sibTransId="{D7FB1331-7D5C-47BB-8E35-F6A430C1810D}"/>
    <dgm:cxn modelId="{2AD92730-2190-44B6-9BF8-D8488DC56DD2}" type="presOf" srcId="{A570BD91-4E03-4208-9B9D-7DF41B7FE6C0}" destId="{1FCC604B-8437-4D78-88DE-2EA60132CFE1}" srcOrd="0" destOrd="0" presId="urn:microsoft.com/office/officeart/2005/8/layout/vList2"/>
    <dgm:cxn modelId="{3BCAAE31-04F2-438E-B2C4-CBE1D8BA3E14}" type="presOf" srcId="{8C4AA6F2-1C01-40E7-93C6-B1DAA88DABDB}" destId="{498497F2-E936-4743-9522-097AF94C6EF6}" srcOrd="0" destOrd="0" presId="urn:microsoft.com/office/officeart/2005/8/layout/vList2"/>
    <dgm:cxn modelId="{1612FF3A-304E-4C56-8EEF-874C2D66B293}" type="presParOf" srcId="{498497F2-E936-4743-9522-097AF94C6EF6}" destId="{1FCC604B-8437-4D78-88DE-2EA60132CF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ADA9D8-5051-420F-A2E5-72060F0BD32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5A6E495-B51F-4199-812F-5BB9D0CD3044}">
      <dgm:prSet phldrT="[Текст]"/>
      <dgm:spPr>
        <a:solidFill>
          <a:srgbClr val="CCECFF"/>
        </a:solidFill>
      </dgm:spPr>
      <dgm:t>
        <a:bodyPr/>
        <a:lstStyle/>
        <a:p>
          <a:pPr marL="0" indent="0"/>
          <a:r>
            <a:rPr lang="uk-UA" dirty="0" smtClean="0">
              <a:solidFill>
                <a:schemeClr val="accent6"/>
              </a:solidFill>
            </a:rPr>
            <a:t>17 тематичних розділів погоджено 12 профільними управліннями та департаментами облдержадміністрації</a:t>
          </a:r>
          <a:endParaRPr lang="uk-UA" dirty="0">
            <a:solidFill>
              <a:schemeClr val="accent6"/>
            </a:solidFill>
          </a:endParaRPr>
        </a:p>
      </dgm:t>
    </dgm:pt>
    <dgm:pt modelId="{711AB479-C5FD-4D5A-A686-C6295DF1E5B9}" type="parTrans" cxnId="{8CEDF52C-D78A-4BAE-8C5F-8451EB8C41C6}">
      <dgm:prSet/>
      <dgm:spPr/>
      <dgm:t>
        <a:bodyPr/>
        <a:lstStyle/>
        <a:p>
          <a:endParaRPr lang="uk-UA"/>
        </a:p>
      </dgm:t>
    </dgm:pt>
    <dgm:pt modelId="{8D21B30E-F6AA-4133-83DC-D6A4235C43F4}" type="sibTrans" cxnId="{8CEDF52C-D78A-4BAE-8C5F-8451EB8C41C6}">
      <dgm:prSet/>
      <dgm:spPr/>
      <dgm:t>
        <a:bodyPr/>
        <a:lstStyle/>
        <a:p>
          <a:endParaRPr lang="uk-UA"/>
        </a:p>
      </dgm:t>
    </dgm:pt>
    <dgm:pt modelId="{2EEA9DFF-37AD-4AE6-8D3E-4B16D6FDBAF7}">
      <dgm:prSet phldrT="[Текст]"/>
      <dgm:spPr>
        <a:solidFill>
          <a:srgbClr val="CCECFF"/>
        </a:solidFill>
      </dgm:spPr>
      <dgm:t>
        <a:bodyPr/>
        <a:lstStyle/>
        <a:p>
          <a:r>
            <a:rPr lang="uk-UA" dirty="0" smtClean="0">
              <a:solidFill>
                <a:schemeClr val="accent6"/>
              </a:solidFill>
            </a:rPr>
            <a:t>Проект Програми погоджено керівниками 8 структурних підрозділів Департаменту економічного розвитку, торгівлі та  залучення інвестицій облдержадміністрації </a:t>
          </a:r>
          <a:endParaRPr lang="uk-UA" dirty="0">
            <a:solidFill>
              <a:schemeClr val="accent6"/>
            </a:solidFill>
          </a:endParaRPr>
        </a:p>
      </dgm:t>
    </dgm:pt>
    <dgm:pt modelId="{E0919364-15C0-49DF-A892-65C82D302E59}" type="parTrans" cxnId="{A988FE31-D0E8-4498-812C-F62CB3C627B8}">
      <dgm:prSet/>
      <dgm:spPr/>
      <dgm:t>
        <a:bodyPr/>
        <a:lstStyle/>
        <a:p>
          <a:endParaRPr lang="uk-UA"/>
        </a:p>
      </dgm:t>
    </dgm:pt>
    <dgm:pt modelId="{FFFBD3CF-3C63-4353-ADA9-05D032A8964F}" type="sibTrans" cxnId="{A988FE31-D0E8-4498-812C-F62CB3C627B8}">
      <dgm:prSet/>
      <dgm:spPr/>
      <dgm:t>
        <a:bodyPr/>
        <a:lstStyle/>
        <a:p>
          <a:endParaRPr lang="uk-UA"/>
        </a:p>
      </dgm:t>
    </dgm:pt>
    <dgm:pt modelId="{0E1B4482-A4F0-4072-880F-0EDA663BC75C}" type="pres">
      <dgm:prSet presAssocID="{8CADA9D8-5051-420F-A2E5-72060F0BD32C}" presName="linearFlow" presStyleCnt="0">
        <dgm:presLayoutVars>
          <dgm:dir/>
          <dgm:resizeHandles val="exact"/>
        </dgm:presLayoutVars>
      </dgm:prSet>
      <dgm:spPr/>
    </dgm:pt>
    <dgm:pt modelId="{D2F970CB-FEED-4AC5-9916-4FAEE061875F}" type="pres">
      <dgm:prSet presAssocID="{45A6E495-B51F-4199-812F-5BB9D0CD3044}" presName="composite" presStyleCnt="0"/>
      <dgm:spPr/>
    </dgm:pt>
    <dgm:pt modelId="{CB808245-15AD-4B75-97EF-191498FE5B28}" type="pres">
      <dgm:prSet presAssocID="{45A6E495-B51F-4199-812F-5BB9D0CD3044}" presName="imgShp" presStyleLbl="fgImgPlace1" presStyleIdx="0" presStyleCnt="2" custLinFactNeighborX="-4085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6BBF78A-B799-450A-8A86-182C58176FD3}" type="pres">
      <dgm:prSet presAssocID="{45A6E495-B51F-4199-812F-5BB9D0CD3044}" presName="txShp" presStyleLbl="node1" presStyleIdx="0" presStyleCnt="2" custScaleX="121491" custLinFactNeighborX="1063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4736652-A955-4173-A193-14657FBBCA62}" type="pres">
      <dgm:prSet presAssocID="{8D21B30E-F6AA-4133-83DC-D6A4235C43F4}" presName="spacing" presStyleCnt="0"/>
      <dgm:spPr/>
    </dgm:pt>
    <dgm:pt modelId="{D9CA7E2F-AABA-4956-9E5C-F90585886C15}" type="pres">
      <dgm:prSet presAssocID="{2EEA9DFF-37AD-4AE6-8D3E-4B16D6FDBAF7}" presName="composite" presStyleCnt="0"/>
      <dgm:spPr/>
    </dgm:pt>
    <dgm:pt modelId="{9EF1FDB6-F74E-4D8F-BFE6-08EA264BD600}" type="pres">
      <dgm:prSet presAssocID="{2EEA9DFF-37AD-4AE6-8D3E-4B16D6FDBAF7}" presName="imgShp" presStyleLbl="fgImgPlace1" presStyleIdx="1" presStyleCnt="2" custLinFactNeighborX="-25348" custLinFactNeighborY="-835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BBCDA25-6B64-4047-8952-BC6BBFC9BC7D}" type="pres">
      <dgm:prSet presAssocID="{2EEA9DFF-37AD-4AE6-8D3E-4B16D6FDBAF7}" presName="txShp" presStyleLbl="node1" presStyleIdx="1" presStyleCnt="2" custScaleX="121491" custLinFactNeighborX="9320" custLinFactNeighborY="-116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50007D1-D841-44C9-8AE9-44D5A7EF1357}" type="presOf" srcId="{2EEA9DFF-37AD-4AE6-8D3E-4B16D6FDBAF7}" destId="{ABBCDA25-6B64-4047-8952-BC6BBFC9BC7D}" srcOrd="0" destOrd="0" presId="urn:microsoft.com/office/officeart/2005/8/layout/vList3"/>
    <dgm:cxn modelId="{48012482-9C6B-47F8-9E7A-0970186B6B40}" type="presOf" srcId="{45A6E495-B51F-4199-812F-5BB9D0CD3044}" destId="{86BBF78A-B799-450A-8A86-182C58176FD3}" srcOrd="0" destOrd="0" presId="urn:microsoft.com/office/officeart/2005/8/layout/vList3"/>
    <dgm:cxn modelId="{35E23B8E-A33C-4360-84F1-312D73A2A42A}" type="presOf" srcId="{8CADA9D8-5051-420F-A2E5-72060F0BD32C}" destId="{0E1B4482-A4F0-4072-880F-0EDA663BC75C}" srcOrd="0" destOrd="0" presId="urn:microsoft.com/office/officeart/2005/8/layout/vList3"/>
    <dgm:cxn modelId="{A988FE31-D0E8-4498-812C-F62CB3C627B8}" srcId="{8CADA9D8-5051-420F-A2E5-72060F0BD32C}" destId="{2EEA9DFF-37AD-4AE6-8D3E-4B16D6FDBAF7}" srcOrd="1" destOrd="0" parTransId="{E0919364-15C0-49DF-A892-65C82D302E59}" sibTransId="{FFFBD3CF-3C63-4353-ADA9-05D032A8964F}"/>
    <dgm:cxn modelId="{8CEDF52C-D78A-4BAE-8C5F-8451EB8C41C6}" srcId="{8CADA9D8-5051-420F-A2E5-72060F0BD32C}" destId="{45A6E495-B51F-4199-812F-5BB9D0CD3044}" srcOrd="0" destOrd="0" parTransId="{711AB479-C5FD-4D5A-A686-C6295DF1E5B9}" sibTransId="{8D21B30E-F6AA-4133-83DC-D6A4235C43F4}"/>
    <dgm:cxn modelId="{1320387B-4A96-4705-949B-20B55B9AC23F}" type="presParOf" srcId="{0E1B4482-A4F0-4072-880F-0EDA663BC75C}" destId="{D2F970CB-FEED-4AC5-9916-4FAEE061875F}" srcOrd="0" destOrd="0" presId="urn:microsoft.com/office/officeart/2005/8/layout/vList3"/>
    <dgm:cxn modelId="{622A7A49-8F6A-4CBB-8C2E-52154CC0FCD2}" type="presParOf" srcId="{D2F970CB-FEED-4AC5-9916-4FAEE061875F}" destId="{CB808245-15AD-4B75-97EF-191498FE5B28}" srcOrd="0" destOrd="0" presId="urn:microsoft.com/office/officeart/2005/8/layout/vList3"/>
    <dgm:cxn modelId="{AF6E2B99-406D-4A4C-8781-A263F6E8A7B4}" type="presParOf" srcId="{D2F970CB-FEED-4AC5-9916-4FAEE061875F}" destId="{86BBF78A-B799-450A-8A86-182C58176FD3}" srcOrd="1" destOrd="0" presId="urn:microsoft.com/office/officeart/2005/8/layout/vList3"/>
    <dgm:cxn modelId="{70D834C8-4A51-43D6-9BAE-A50D86427FD3}" type="presParOf" srcId="{0E1B4482-A4F0-4072-880F-0EDA663BC75C}" destId="{14736652-A955-4173-A193-14657FBBCA62}" srcOrd="1" destOrd="0" presId="urn:microsoft.com/office/officeart/2005/8/layout/vList3"/>
    <dgm:cxn modelId="{9EEE7C6F-86A1-4FE5-86FF-099F6CF0B768}" type="presParOf" srcId="{0E1B4482-A4F0-4072-880F-0EDA663BC75C}" destId="{D9CA7E2F-AABA-4956-9E5C-F90585886C15}" srcOrd="2" destOrd="0" presId="urn:microsoft.com/office/officeart/2005/8/layout/vList3"/>
    <dgm:cxn modelId="{D7481F51-DBAC-4332-A226-4CB55A4E2AF7}" type="presParOf" srcId="{D9CA7E2F-AABA-4956-9E5C-F90585886C15}" destId="{9EF1FDB6-F74E-4D8F-BFE6-08EA264BD600}" srcOrd="0" destOrd="0" presId="urn:microsoft.com/office/officeart/2005/8/layout/vList3"/>
    <dgm:cxn modelId="{A762EBB0-0873-4FD0-9599-BEFCFCFD3574}" type="presParOf" srcId="{D9CA7E2F-AABA-4956-9E5C-F90585886C15}" destId="{ABBCDA25-6B64-4047-8952-BC6BBFC9BC7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4AA6F2-1C01-40E7-93C6-B1DAA88DABDB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uk-UA"/>
        </a:p>
      </dgm:t>
    </dgm:pt>
    <dgm:pt modelId="{A570BD91-4E03-4208-9B9D-7DF41B7FE6C0}">
      <dgm:prSet/>
      <dgm:spPr/>
      <dgm:t>
        <a:bodyPr/>
        <a:lstStyle/>
        <a:p>
          <a:pPr algn="ctr" rtl="0"/>
          <a:r>
            <a:rPr lang="uk-UA" dirty="0" smtClean="0"/>
            <a:t>Галузева структура промисловості міста, %</a:t>
          </a:r>
          <a:endParaRPr lang="uk-UA" dirty="0"/>
        </a:p>
      </dgm:t>
    </dgm:pt>
    <dgm:pt modelId="{A0A0D520-EB08-4522-970D-554A3B239EA6}" type="parTrans" cxnId="{A1830B5D-BE4F-4210-AA37-2222A5A9AA7A}">
      <dgm:prSet/>
      <dgm:spPr/>
      <dgm:t>
        <a:bodyPr/>
        <a:lstStyle/>
        <a:p>
          <a:endParaRPr lang="uk-UA"/>
        </a:p>
      </dgm:t>
    </dgm:pt>
    <dgm:pt modelId="{D7FB1331-7D5C-47BB-8E35-F6A430C1810D}" type="sibTrans" cxnId="{A1830B5D-BE4F-4210-AA37-2222A5A9AA7A}">
      <dgm:prSet/>
      <dgm:spPr/>
      <dgm:t>
        <a:bodyPr/>
        <a:lstStyle/>
        <a:p>
          <a:endParaRPr lang="uk-UA"/>
        </a:p>
      </dgm:t>
    </dgm:pt>
    <dgm:pt modelId="{498497F2-E936-4743-9522-097AF94C6EF6}" type="pres">
      <dgm:prSet presAssocID="{8C4AA6F2-1C01-40E7-93C6-B1DAA88DAB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CC604B-8437-4D78-88DE-2EA60132CFE1}" type="pres">
      <dgm:prSet presAssocID="{A570BD91-4E03-4208-9B9D-7DF41B7FE6C0}" presName="parentText" presStyleLbl="node1" presStyleIdx="0" presStyleCnt="1" custLinFactNeighborX="1722" custLinFactNeighborY="840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1830B5D-BE4F-4210-AA37-2222A5A9AA7A}" srcId="{8C4AA6F2-1C01-40E7-93C6-B1DAA88DABDB}" destId="{A570BD91-4E03-4208-9B9D-7DF41B7FE6C0}" srcOrd="0" destOrd="0" parTransId="{A0A0D520-EB08-4522-970D-554A3B239EA6}" sibTransId="{D7FB1331-7D5C-47BB-8E35-F6A430C1810D}"/>
    <dgm:cxn modelId="{42756A02-5829-4D82-A561-49F18AD70456}" type="presOf" srcId="{A570BD91-4E03-4208-9B9D-7DF41B7FE6C0}" destId="{1FCC604B-8437-4D78-88DE-2EA60132CFE1}" srcOrd="0" destOrd="0" presId="urn:microsoft.com/office/officeart/2005/8/layout/vList2"/>
    <dgm:cxn modelId="{C7EBE025-81A3-4D46-ACFE-CF70FD74A440}" type="presOf" srcId="{8C4AA6F2-1C01-40E7-93C6-B1DAA88DABDB}" destId="{498497F2-E936-4743-9522-097AF94C6EF6}" srcOrd="0" destOrd="0" presId="urn:microsoft.com/office/officeart/2005/8/layout/vList2"/>
    <dgm:cxn modelId="{AFADE7B1-2B26-4C5D-9D01-D13AEE452301}" type="presParOf" srcId="{498497F2-E936-4743-9522-097AF94C6EF6}" destId="{1FCC604B-8437-4D78-88DE-2EA60132CF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B90619-5654-465A-9571-AA95D9A4E007}" type="doc">
      <dgm:prSet loTypeId="urn:microsoft.com/office/officeart/2005/8/layout/v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EA9305B-6C29-48E5-ACFE-85160A0D38AB}">
      <dgm:prSet phldrT="[Текст]"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  <a:ln>
          <a:solidFill>
            <a:schemeClr val="accent6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extrusionH="76200" prstMaterial="plastic">
          <a:bevelT w="127000" h="25400" prst="relaxedInset"/>
          <a:extrusionClr>
            <a:schemeClr val="accent6">
              <a:lumMod val="60000"/>
              <a:lumOff val="40000"/>
            </a:schemeClr>
          </a:extrusionClr>
        </a:sp3d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dirty="0" smtClean="0">
              <a:solidFill>
                <a:schemeClr val="tx1"/>
              </a:solidFill>
            </a:rPr>
            <a:t>M4EG</a:t>
          </a:r>
          <a:r>
            <a:rPr lang="uk-UA" sz="1800" b="1" dirty="0" smtClean="0">
              <a:solidFill>
                <a:schemeClr val="tx1"/>
              </a:solidFill>
            </a:rPr>
            <a:t> </a:t>
          </a:r>
          <a:r>
            <a:rPr lang="uk-UA" sz="1800" b="1" dirty="0" err="1" smtClean="0">
              <a:solidFill>
                <a:schemeClr val="tx1"/>
              </a:solidFill>
            </a:rPr>
            <a:t>“Мери</a:t>
          </a:r>
          <a:r>
            <a:rPr lang="uk-UA" sz="1800" b="1" dirty="0" smtClean="0">
              <a:solidFill>
                <a:schemeClr val="tx1"/>
              </a:solidFill>
            </a:rPr>
            <a:t> за економічне </a:t>
          </a:r>
          <a:r>
            <a:rPr lang="uk-UA" sz="1800" b="1" dirty="0" err="1" smtClean="0">
              <a:solidFill>
                <a:schemeClr val="tx1"/>
              </a:solidFill>
            </a:rPr>
            <a:t>зростання”</a:t>
          </a:r>
          <a:r>
            <a:rPr lang="uk-UA" sz="1800" b="1" dirty="0" smtClean="0">
              <a:solidFill>
                <a:schemeClr val="tx1"/>
              </a:solidFill>
            </a:rPr>
            <a:t>:</a:t>
          </a:r>
        </a:p>
        <a:p>
          <a:pPr marL="0" algn="l" defTabSz="6223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План місцевого економічного розвитку міста Лубни на 2018 – 2020 роки </a:t>
          </a:r>
        </a:p>
      </dgm:t>
    </dgm:pt>
    <dgm:pt modelId="{9C717F0E-8DC4-4347-81AC-AB2AADEF37D0}" type="parTrans" cxnId="{D52BA202-5629-4501-A425-32F1470727E0}">
      <dgm:prSet/>
      <dgm:spPr/>
      <dgm:t>
        <a:bodyPr/>
        <a:lstStyle/>
        <a:p>
          <a:endParaRPr lang="uk-UA"/>
        </a:p>
      </dgm:t>
    </dgm:pt>
    <dgm:pt modelId="{0E930951-7CA3-4356-BCC1-8644A51E5137}" type="sibTrans" cxnId="{D52BA202-5629-4501-A425-32F1470727E0}">
      <dgm:prSet/>
      <dgm:spPr/>
      <dgm:t>
        <a:bodyPr/>
        <a:lstStyle/>
        <a:p>
          <a:endParaRPr lang="uk-UA"/>
        </a:p>
      </dgm:t>
    </dgm:pt>
    <dgm:pt modelId="{868A686E-5F1B-4BFD-9E12-A5C769E0AB8B}">
      <dgm:prSet phldrT="[Текст]"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</dgm:spPr>
      <dgm:t>
        <a:bodyPr/>
        <a:lstStyle/>
        <a:p>
          <a:pPr algn="l">
            <a:lnSpc>
              <a:spcPct val="90000"/>
            </a:lnSpc>
            <a:spcAft>
              <a:spcPct val="35000"/>
            </a:spcAft>
          </a:pPr>
          <a:r>
            <a:rPr lang="uk-UA" sz="1800" b="1" dirty="0" smtClean="0">
              <a:solidFill>
                <a:schemeClr val="tx1"/>
              </a:solidFill>
            </a:rPr>
            <a:t>Північна екологічна фінансова корпорація (НЕФКО):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Проект </a:t>
          </a:r>
          <a:r>
            <a:rPr lang="uk-UA" sz="1600" b="0" dirty="0" err="1" smtClean="0">
              <a:solidFill>
                <a:schemeClr val="tx1"/>
              </a:solidFill>
            </a:rPr>
            <a:t>“</a:t>
          </a:r>
          <a:r>
            <a:rPr lang="uk-UA" sz="1600" dirty="0" err="1" smtClean="0">
              <a:solidFill>
                <a:schemeClr val="tx1"/>
              </a:solidFill>
            </a:rPr>
            <a:t>Капітальний</a:t>
          </a:r>
          <a:r>
            <a:rPr lang="uk-UA" sz="1600" dirty="0" smtClean="0">
              <a:solidFill>
                <a:schemeClr val="tx1"/>
              </a:solidFill>
            </a:rPr>
            <a:t> ремонт мереж вуличного освітлення в м. Лубни шляхом переоснащення світильників на основі </a:t>
          </a:r>
          <a:r>
            <a:rPr lang="en-US" sz="1600" dirty="0" smtClean="0">
              <a:solidFill>
                <a:schemeClr val="tx1"/>
              </a:solidFill>
            </a:rPr>
            <a:t>LED</a:t>
          </a:r>
          <a:r>
            <a:rPr lang="uk-UA" sz="1600" dirty="0" smtClean="0">
              <a:solidFill>
                <a:schemeClr val="tx1"/>
              </a:solidFill>
            </a:rPr>
            <a:t> технологій та впровадження загальноміської системи управління освітленням </a:t>
          </a:r>
          <a:r>
            <a:rPr lang="uk-UA" sz="1600" dirty="0" err="1" smtClean="0">
              <a:solidFill>
                <a:schemeClr val="tx1"/>
              </a:solidFill>
            </a:rPr>
            <a:t>вулиць”</a:t>
          </a:r>
          <a:endParaRPr lang="uk-UA" sz="1600" dirty="0" smtClean="0">
            <a:solidFill>
              <a:schemeClr val="tx1"/>
            </a:solidFill>
          </a:endParaRPr>
        </a:p>
      </dgm:t>
    </dgm:pt>
    <dgm:pt modelId="{BA98A61C-79EF-445B-8CBF-563F0BD60352}" type="parTrans" cxnId="{5A3848FD-A1DD-44DD-8C2E-50B341F2A166}">
      <dgm:prSet/>
      <dgm:spPr/>
      <dgm:t>
        <a:bodyPr/>
        <a:lstStyle/>
        <a:p>
          <a:endParaRPr lang="uk-UA"/>
        </a:p>
      </dgm:t>
    </dgm:pt>
    <dgm:pt modelId="{83C85E6F-A8A8-4EBE-B818-62EA0AE4113B}" type="sibTrans" cxnId="{5A3848FD-A1DD-44DD-8C2E-50B341F2A166}">
      <dgm:prSet/>
      <dgm:spPr/>
      <dgm:t>
        <a:bodyPr/>
        <a:lstStyle/>
        <a:p>
          <a:endParaRPr lang="uk-UA"/>
        </a:p>
      </dgm:t>
    </dgm:pt>
    <dgm:pt modelId="{A1F89518-625B-48AC-A9F6-C426964AD8F5}">
      <dgm:prSet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</dgm:spPr>
      <dgm:t>
        <a:bodyPr anchor="t" anchorCtr="0"/>
        <a:lstStyle/>
        <a:p>
          <a:pPr algn="l">
            <a:lnSpc>
              <a:spcPct val="90000"/>
            </a:lnSpc>
            <a:spcAft>
              <a:spcPct val="35000"/>
            </a:spcAft>
          </a:pPr>
          <a:endParaRPr lang="uk-UA" sz="800" b="1" dirty="0" smtClean="0">
            <a:solidFill>
              <a:schemeClr val="tx1"/>
            </a:solidFill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endParaRPr lang="uk-UA" sz="1000" b="1" dirty="0" smtClean="0">
            <a:solidFill>
              <a:schemeClr val="tx1"/>
            </a:solidFill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uk-UA" sz="1800" b="1" dirty="0" smtClean="0">
              <a:solidFill>
                <a:schemeClr val="tx1"/>
              </a:solidFill>
            </a:rPr>
            <a:t>Регіональний екологічний центр (РЕЦ):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Проект </a:t>
          </a:r>
          <a:r>
            <a:rPr lang="uk-UA" sz="1600" b="0" dirty="0" err="1" smtClean="0">
              <a:solidFill>
                <a:schemeClr val="tx1"/>
              </a:solidFill>
            </a:rPr>
            <a:t>“</a:t>
          </a:r>
          <a:r>
            <a:rPr lang="uk-UA" sz="1600" dirty="0" err="1" smtClean="0">
              <a:solidFill>
                <a:schemeClr val="tx1"/>
              </a:solidFill>
            </a:rPr>
            <a:t>Встановлення</a:t>
          </a:r>
          <a:r>
            <a:rPr lang="uk-UA" sz="1600" dirty="0" smtClean="0">
              <a:solidFill>
                <a:schemeClr val="tx1"/>
              </a:solidFill>
            </a:rPr>
            <a:t> </a:t>
          </a:r>
          <a:r>
            <a:rPr lang="uk-UA" sz="1600" dirty="0" err="1" smtClean="0">
              <a:solidFill>
                <a:schemeClr val="tx1"/>
              </a:solidFill>
            </a:rPr>
            <a:t>геліосистеми</a:t>
          </a:r>
          <a:r>
            <a:rPr lang="uk-UA" sz="1600" dirty="0" smtClean="0">
              <a:solidFill>
                <a:schemeClr val="tx1"/>
              </a:solidFill>
            </a:rPr>
            <a:t> на будівлях Комунальної Лубенської центральної міської лікарні – реконструкція системи гарячого водопостачання (</a:t>
          </a:r>
          <a:r>
            <a:rPr lang="uk-UA" sz="1600" dirty="0" err="1" smtClean="0">
              <a:solidFill>
                <a:schemeClr val="tx1"/>
              </a:solidFill>
            </a:rPr>
            <a:t>ГВП</a:t>
          </a:r>
          <a:r>
            <a:rPr lang="uk-UA" sz="1600" dirty="0" smtClean="0">
              <a:solidFill>
                <a:schemeClr val="tx1"/>
              </a:solidFill>
            </a:rPr>
            <a:t>)”.</a:t>
          </a:r>
        </a:p>
      </dgm:t>
    </dgm:pt>
    <dgm:pt modelId="{69CDD07B-D655-449E-823E-922C9219D595}" type="parTrans" cxnId="{B2F8247F-574E-4433-ABC6-99FBC2CFA5F6}">
      <dgm:prSet/>
      <dgm:spPr/>
      <dgm:t>
        <a:bodyPr/>
        <a:lstStyle/>
        <a:p>
          <a:endParaRPr lang="uk-UA"/>
        </a:p>
      </dgm:t>
    </dgm:pt>
    <dgm:pt modelId="{7A29564A-40BD-499C-9CFB-A3A98095AF21}" type="sibTrans" cxnId="{B2F8247F-574E-4433-ABC6-99FBC2CFA5F6}">
      <dgm:prSet/>
      <dgm:spPr/>
      <dgm:t>
        <a:bodyPr/>
        <a:lstStyle/>
        <a:p>
          <a:endParaRPr lang="uk-UA"/>
        </a:p>
      </dgm:t>
    </dgm:pt>
    <dgm:pt modelId="{00B78C07-BAF1-4872-888A-5070E19D52FD}" type="pres">
      <dgm:prSet presAssocID="{02B90619-5654-465A-9571-AA95D9A4E00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D98EC3E-81DE-460D-847E-56D689AD502F}" type="pres">
      <dgm:prSet presAssocID="{1EA9305B-6C29-48E5-ACFE-85160A0D38AB}" presName="composite" presStyleCnt="0"/>
      <dgm:spPr/>
    </dgm:pt>
    <dgm:pt modelId="{D9A98DBA-63FF-41DE-B30F-95CC46BD6AB4}" type="pres">
      <dgm:prSet presAssocID="{1EA9305B-6C29-48E5-ACFE-85160A0D38AB}" presName="imgShp" presStyleLbl="fgImgPlace1" presStyleIdx="0" presStyleCnt="3" custLinFactY="100000" custLinFactNeighborX="-39043" custLinFactNeighborY="15000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B84C2210-45C1-41AA-B6A6-F88ED27E6AFF}" type="pres">
      <dgm:prSet presAssocID="{1EA9305B-6C29-48E5-ACFE-85160A0D38AB}" presName="txShp" presStyleLbl="node1" presStyleIdx="0" presStyleCnt="3" custScaleX="136552" custScaleY="89204" custLinFactY="100000" custLinFactNeighborX="6912" custLinFactNeighborY="15107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4A3711-B240-47A9-8207-AB4256981FC1}" type="pres">
      <dgm:prSet presAssocID="{0E930951-7CA3-4356-BCC1-8644A51E5137}" presName="spacing" presStyleCnt="0"/>
      <dgm:spPr/>
    </dgm:pt>
    <dgm:pt modelId="{8308F6EC-293C-4E47-B5EE-5673D829BF33}" type="pres">
      <dgm:prSet presAssocID="{868A686E-5F1B-4BFD-9E12-A5C769E0AB8B}" presName="composite" presStyleCnt="0"/>
      <dgm:spPr/>
    </dgm:pt>
    <dgm:pt modelId="{9A8F7FB1-1265-4276-B32E-28081AB5C9C5}" type="pres">
      <dgm:prSet presAssocID="{868A686E-5F1B-4BFD-9E12-A5C769E0AB8B}" presName="imgShp" presStyleLbl="fgImgPlace1" presStyleIdx="1" presStyleCnt="3" custScaleX="109003" custLinFactY="-44354" custLinFactNeighborX="-37917" custLinFactNeighborY="-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22394F44-16C7-4ADB-8AD5-855F8134DE5C}" type="pres">
      <dgm:prSet presAssocID="{868A686E-5F1B-4BFD-9E12-A5C769E0AB8B}" presName="txShp" presStyleLbl="node1" presStyleIdx="1" presStyleCnt="3" custScaleX="134440" custScaleY="107508" custLinFactY="-73730" custLinFactNeighborX="7968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D5F7ED-74A6-4E60-9AA6-2EB194276C56}" type="pres">
      <dgm:prSet presAssocID="{83C85E6F-A8A8-4EBE-B818-62EA0AE4113B}" presName="spacing" presStyleCnt="0"/>
      <dgm:spPr/>
    </dgm:pt>
    <dgm:pt modelId="{CDE35F73-3A57-4120-9721-2E531C8492BF}" type="pres">
      <dgm:prSet presAssocID="{A1F89518-625B-48AC-A9F6-C426964AD8F5}" presName="composite" presStyleCnt="0"/>
      <dgm:spPr/>
    </dgm:pt>
    <dgm:pt modelId="{5B003569-8F4F-4EEA-A2BB-9E7275480996}" type="pres">
      <dgm:prSet presAssocID="{A1F89518-625B-48AC-A9F6-C426964AD8F5}" presName="imgShp" presStyleLbl="fgImgPlace1" presStyleIdx="2" presStyleCnt="3" custLinFactY="-37629" custLinFactNeighborX="-39043" custLinFactNeighborY="-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0C65E9F9-84A7-43ED-913D-B9E7A432CB88}" type="pres">
      <dgm:prSet presAssocID="{A1F89518-625B-48AC-A9F6-C426964AD8F5}" presName="txShp" presStyleLbl="node1" presStyleIdx="2" presStyleCnt="3" custScaleX="133647" custScaleY="96241" custLinFactY="-36345" custLinFactNeighborX="8364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52BA202-5629-4501-A425-32F1470727E0}" srcId="{02B90619-5654-465A-9571-AA95D9A4E007}" destId="{1EA9305B-6C29-48E5-ACFE-85160A0D38AB}" srcOrd="0" destOrd="0" parTransId="{9C717F0E-8DC4-4347-81AC-AB2AADEF37D0}" sibTransId="{0E930951-7CA3-4356-BCC1-8644A51E5137}"/>
    <dgm:cxn modelId="{D54A9D3E-FFC5-4891-9329-3D96405AD07D}" type="presOf" srcId="{A1F89518-625B-48AC-A9F6-C426964AD8F5}" destId="{0C65E9F9-84A7-43ED-913D-B9E7A432CB88}" srcOrd="0" destOrd="0" presId="urn:microsoft.com/office/officeart/2005/8/layout/vList3"/>
    <dgm:cxn modelId="{B2F8247F-574E-4433-ABC6-99FBC2CFA5F6}" srcId="{02B90619-5654-465A-9571-AA95D9A4E007}" destId="{A1F89518-625B-48AC-A9F6-C426964AD8F5}" srcOrd="2" destOrd="0" parTransId="{69CDD07B-D655-449E-823E-922C9219D595}" sibTransId="{7A29564A-40BD-499C-9CFB-A3A98095AF21}"/>
    <dgm:cxn modelId="{B152B4D4-F0CB-4DED-AEA2-1A5BEAFBC96B}" type="presOf" srcId="{02B90619-5654-465A-9571-AA95D9A4E007}" destId="{00B78C07-BAF1-4872-888A-5070E19D52FD}" srcOrd="0" destOrd="0" presId="urn:microsoft.com/office/officeart/2005/8/layout/vList3"/>
    <dgm:cxn modelId="{1053A8DE-2894-4915-A364-21B7C66321C9}" type="presOf" srcId="{868A686E-5F1B-4BFD-9E12-A5C769E0AB8B}" destId="{22394F44-16C7-4ADB-8AD5-855F8134DE5C}" srcOrd="0" destOrd="0" presId="urn:microsoft.com/office/officeart/2005/8/layout/vList3"/>
    <dgm:cxn modelId="{5A3848FD-A1DD-44DD-8C2E-50B341F2A166}" srcId="{02B90619-5654-465A-9571-AA95D9A4E007}" destId="{868A686E-5F1B-4BFD-9E12-A5C769E0AB8B}" srcOrd="1" destOrd="0" parTransId="{BA98A61C-79EF-445B-8CBF-563F0BD60352}" sibTransId="{83C85E6F-A8A8-4EBE-B818-62EA0AE4113B}"/>
    <dgm:cxn modelId="{28453689-1C03-4AC2-9FFF-84FE0E73F5BC}" type="presOf" srcId="{1EA9305B-6C29-48E5-ACFE-85160A0D38AB}" destId="{B84C2210-45C1-41AA-B6A6-F88ED27E6AFF}" srcOrd="0" destOrd="0" presId="urn:microsoft.com/office/officeart/2005/8/layout/vList3"/>
    <dgm:cxn modelId="{C1AEDABA-1C9E-4A42-BB9D-F48DA5D31037}" type="presParOf" srcId="{00B78C07-BAF1-4872-888A-5070E19D52FD}" destId="{AD98EC3E-81DE-460D-847E-56D689AD502F}" srcOrd="0" destOrd="0" presId="urn:microsoft.com/office/officeart/2005/8/layout/vList3"/>
    <dgm:cxn modelId="{A2C59BBE-5BCD-482E-9D4C-82F486C59237}" type="presParOf" srcId="{AD98EC3E-81DE-460D-847E-56D689AD502F}" destId="{D9A98DBA-63FF-41DE-B30F-95CC46BD6AB4}" srcOrd="0" destOrd="0" presId="urn:microsoft.com/office/officeart/2005/8/layout/vList3"/>
    <dgm:cxn modelId="{AB535CFD-8222-4E0F-9F3E-DDE5C01D71DD}" type="presParOf" srcId="{AD98EC3E-81DE-460D-847E-56D689AD502F}" destId="{B84C2210-45C1-41AA-B6A6-F88ED27E6AFF}" srcOrd="1" destOrd="0" presId="urn:microsoft.com/office/officeart/2005/8/layout/vList3"/>
    <dgm:cxn modelId="{D0A5FDA4-7383-4691-A121-45AC36C7A0A4}" type="presParOf" srcId="{00B78C07-BAF1-4872-888A-5070E19D52FD}" destId="{474A3711-B240-47A9-8207-AB4256981FC1}" srcOrd="1" destOrd="0" presId="urn:microsoft.com/office/officeart/2005/8/layout/vList3"/>
    <dgm:cxn modelId="{140BAECE-10AD-4798-BCA8-6378F09153A8}" type="presParOf" srcId="{00B78C07-BAF1-4872-888A-5070E19D52FD}" destId="{8308F6EC-293C-4E47-B5EE-5673D829BF33}" srcOrd="2" destOrd="0" presId="urn:microsoft.com/office/officeart/2005/8/layout/vList3"/>
    <dgm:cxn modelId="{CD6E55AF-4114-4DA0-A4B5-61CE199768ED}" type="presParOf" srcId="{8308F6EC-293C-4E47-B5EE-5673D829BF33}" destId="{9A8F7FB1-1265-4276-B32E-28081AB5C9C5}" srcOrd="0" destOrd="0" presId="urn:microsoft.com/office/officeart/2005/8/layout/vList3"/>
    <dgm:cxn modelId="{D6D28AF5-3B50-4F7E-96E3-611749ED3258}" type="presParOf" srcId="{8308F6EC-293C-4E47-B5EE-5673D829BF33}" destId="{22394F44-16C7-4ADB-8AD5-855F8134DE5C}" srcOrd="1" destOrd="0" presId="urn:microsoft.com/office/officeart/2005/8/layout/vList3"/>
    <dgm:cxn modelId="{5B161CA5-EB4C-4D8B-BFAB-558AB4F808AF}" type="presParOf" srcId="{00B78C07-BAF1-4872-888A-5070E19D52FD}" destId="{5ED5F7ED-74A6-4E60-9AA6-2EB194276C56}" srcOrd="3" destOrd="0" presId="urn:microsoft.com/office/officeart/2005/8/layout/vList3"/>
    <dgm:cxn modelId="{099A35EF-57FA-4359-9547-69BB6D882E3D}" type="presParOf" srcId="{00B78C07-BAF1-4872-888A-5070E19D52FD}" destId="{CDE35F73-3A57-4120-9721-2E531C8492BF}" srcOrd="4" destOrd="0" presId="urn:microsoft.com/office/officeart/2005/8/layout/vList3"/>
    <dgm:cxn modelId="{E999C506-6A65-4DFB-92AE-9A39DDE4FB19}" type="presParOf" srcId="{CDE35F73-3A57-4120-9721-2E531C8492BF}" destId="{5B003569-8F4F-4EEA-A2BB-9E7275480996}" srcOrd="0" destOrd="0" presId="urn:microsoft.com/office/officeart/2005/8/layout/vList3"/>
    <dgm:cxn modelId="{BA3D60F2-2163-48D8-9277-3979E1E70FFB}" type="presParOf" srcId="{CDE35F73-3A57-4120-9721-2E531C8492BF}" destId="{0C65E9F9-84A7-43ED-913D-B9E7A432CB8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35AE2F-1582-47F7-A267-7D245EC7E910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F7A1ADA-CB74-4624-AF7E-C0B1F71F2C39}">
      <dgm:prSet phldrT="[Текст]" custT="1"/>
      <dgm:spPr>
        <a:xfrm>
          <a:off x="0" y="1107829"/>
          <a:ext cx="5486400" cy="134901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"Реконструкція трибун стадіону «Центральний»: Західна трибуна (сектор 1, 2) по вул. Ярослава Мудрого, 26 в м. Лубни" </a:t>
          </a:r>
        </a:p>
      </dgm:t>
    </dgm:pt>
    <dgm:pt modelId="{1DD101F4-B9B3-410B-9AA6-321382842E18}" type="parTrans" cxnId="{514E9224-D32B-4290-8B7A-1EA1FB697BCC}">
      <dgm:prSet/>
      <dgm:spPr/>
      <dgm:t>
        <a:bodyPr/>
        <a:lstStyle/>
        <a:p>
          <a:endParaRPr lang="uk-UA"/>
        </a:p>
      </dgm:t>
    </dgm:pt>
    <dgm:pt modelId="{BB2333C4-A9C6-4646-9FF9-DE0A620BE9D8}" type="sibTrans" cxnId="{514E9224-D32B-4290-8B7A-1EA1FB697BCC}">
      <dgm:prSet/>
      <dgm:spPr/>
      <dgm:t>
        <a:bodyPr/>
        <a:lstStyle/>
        <a:p>
          <a:endParaRPr lang="uk-UA"/>
        </a:p>
      </dgm:t>
    </dgm:pt>
    <dgm:pt modelId="{4F5716C9-2062-4B5F-8239-AD75D9F3ED7B}">
      <dgm:prSet phldrT="[Текст]" custT="1"/>
      <dgm:spPr>
        <a:xfrm>
          <a:off x="0" y="2463592"/>
          <a:ext cx="5486400" cy="1609273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Лубенської загальноосвітньої школи І-ІІІ ступенів № 3 по вул. </a:t>
          </a:r>
          <a:r>
            <a:rPr lang="uk-UA" sz="20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Олександрівській</a:t>
          </a:r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8/2 (колишня вулиця П. Слинька) в м. Лубни Полтавської області з </a:t>
          </a:r>
          <a:r>
            <a:rPr lang="uk-UA" sz="20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будівлі"</a:t>
          </a:r>
        </a:p>
      </dgm:t>
    </dgm:pt>
    <dgm:pt modelId="{0AF0C954-6C0A-4AE0-AECA-A7FB8AD62442}" type="parTrans" cxnId="{975A14BE-FA29-44DC-B09C-55A905553785}">
      <dgm:prSet/>
      <dgm:spPr/>
      <dgm:t>
        <a:bodyPr/>
        <a:lstStyle/>
        <a:p>
          <a:endParaRPr lang="uk-UA"/>
        </a:p>
      </dgm:t>
    </dgm:pt>
    <dgm:pt modelId="{EDEC8D2F-F92D-401D-8181-B323A453966F}" type="sibTrans" cxnId="{975A14BE-FA29-44DC-B09C-55A905553785}">
      <dgm:prSet/>
      <dgm:spPr/>
      <dgm:t>
        <a:bodyPr/>
        <a:lstStyle/>
        <a:p>
          <a:endParaRPr lang="uk-UA"/>
        </a:p>
      </dgm:t>
    </dgm:pt>
    <dgm:pt modelId="{648FCADE-216B-484E-B0F1-637986284364}">
      <dgm:prSet custT="1"/>
      <dgm:spPr>
        <a:xfrm>
          <a:off x="0" y="4103874"/>
          <a:ext cx="5486400" cy="154757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Лубенського дошкільного навчального закладу № 9 «Берізка» по вул. Метеорологічній, 24/2 в м. Лубни Полтавської області з </a:t>
          </a:r>
          <a:r>
            <a:rPr lang="uk-UA" sz="20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будівель"</a:t>
          </a:r>
        </a:p>
      </dgm:t>
    </dgm:pt>
    <dgm:pt modelId="{DCC1770F-1125-43E0-8BCA-4BB79657851E}" type="parTrans" cxnId="{DCA69E8C-F32D-45EB-87F4-3C49C4476A60}">
      <dgm:prSet/>
      <dgm:spPr/>
      <dgm:t>
        <a:bodyPr/>
        <a:lstStyle/>
        <a:p>
          <a:endParaRPr lang="uk-UA"/>
        </a:p>
      </dgm:t>
    </dgm:pt>
    <dgm:pt modelId="{FDE7BB53-4DD8-4D48-A790-0A438E380792}" type="sibTrans" cxnId="{DCA69E8C-F32D-45EB-87F4-3C49C4476A60}">
      <dgm:prSet/>
      <dgm:spPr/>
      <dgm:t>
        <a:bodyPr/>
        <a:lstStyle/>
        <a:p>
          <a:endParaRPr lang="uk-UA"/>
        </a:p>
      </dgm:t>
    </dgm:pt>
    <dgm:pt modelId="{065111E0-042F-4096-85AD-C584F3950044}">
      <dgm:prSet custT="1"/>
      <dgm:spPr>
        <a:xfrm>
          <a:off x="0" y="4103874"/>
          <a:ext cx="5486400" cy="154757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</a:t>
          </a:r>
          <a:r>
            <a:rPr lang="uk-UA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“Будівництво</a:t>
          </a:r>
          <a:r>
            <a:rPr lang="uk-UA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Лубенського дошкільного навчального закладу комбінованого типу для дітей з проблемами опорно-рухового апарату та вадами мовлення на 12 груп по вул. Ватутіна, 39 в м. Лубни Полтавської області"</a:t>
          </a:r>
          <a:endParaRPr lang="uk-UA" sz="20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DA9863B6-4C0C-4E04-823D-1BD3866DAEA5}" type="parTrans" cxnId="{28A5E82C-7D95-4B70-A97B-19B6F3022647}">
      <dgm:prSet/>
      <dgm:spPr/>
      <dgm:t>
        <a:bodyPr/>
        <a:lstStyle/>
        <a:p>
          <a:endParaRPr lang="uk-UA"/>
        </a:p>
      </dgm:t>
    </dgm:pt>
    <dgm:pt modelId="{DE73A3A2-0068-4CCC-9691-05B48C122403}" type="sibTrans" cxnId="{28A5E82C-7D95-4B70-A97B-19B6F3022647}">
      <dgm:prSet/>
      <dgm:spPr/>
      <dgm:t>
        <a:bodyPr/>
        <a:lstStyle/>
        <a:p>
          <a:endParaRPr lang="uk-UA"/>
        </a:p>
      </dgm:t>
    </dgm:pt>
    <dgm:pt modelId="{B26A5C0F-EA9D-4FD7-BABF-96F2F1BA4348}" type="pres">
      <dgm:prSet presAssocID="{0335AE2F-1582-47F7-A267-7D245EC7E91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EDB907-1DB6-48F8-A90A-35FFD763F35B}" type="pres">
      <dgm:prSet presAssocID="{3F7A1ADA-CB74-4624-AF7E-C0B1F71F2C39}" presName="comp" presStyleCnt="0"/>
      <dgm:spPr/>
    </dgm:pt>
    <dgm:pt modelId="{584F2C4B-0CBD-4ABE-894C-A3672F151CC2}" type="pres">
      <dgm:prSet presAssocID="{3F7A1ADA-CB74-4624-AF7E-C0B1F71F2C39}" presName="box" presStyleLbl="node1" presStyleIdx="0" presStyleCnt="4" custScaleY="130553" custLinFactNeighborY="-3727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1B726EB3-1735-48C1-9F36-A1589104BC22}" type="pres">
      <dgm:prSet presAssocID="{3F7A1ADA-CB74-4624-AF7E-C0B1F71F2C39}" presName="img" presStyleLbl="fgImgPlace1" presStyleIdx="0" presStyleCnt="4" custScaleX="84736" custScaleY="135154" custLinFactNeighborX="-1166" custLinFactNeighborY="-2762"/>
      <dgm:spPr>
        <a:xfrm>
          <a:off x="92168" y="1464483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DF09346-7874-401D-AC35-CC2EDF545A0D}" type="pres">
      <dgm:prSet presAssocID="{3F7A1ADA-CB74-4624-AF7E-C0B1F71F2C3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367DCF7-00D7-4214-866A-91F2B9885719}" type="pres">
      <dgm:prSet presAssocID="{BB2333C4-A9C6-4646-9FF9-DE0A620BE9D8}" presName="spacer" presStyleCnt="0"/>
      <dgm:spPr/>
    </dgm:pt>
    <dgm:pt modelId="{81DE0D4A-2BB4-477B-84CB-EDBE5817AD64}" type="pres">
      <dgm:prSet presAssocID="{4F5716C9-2062-4B5F-8239-AD75D9F3ED7B}" presName="comp" presStyleCnt="0"/>
      <dgm:spPr/>
    </dgm:pt>
    <dgm:pt modelId="{385F103B-05AE-4E5E-B098-F30FA3D7DD05}" type="pres">
      <dgm:prSet presAssocID="{4F5716C9-2062-4B5F-8239-AD75D9F3ED7B}" presName="box" presStyleLbl="node1" presStyleIdx="1" presStyleCnt="4" custScaleY="169240" custLinFactNeighborY="-8467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680AE9DA-23D3-4F6D-A000-E0AD3F9149DF}" type="pres">
      <dgm:prSet presAssocID="{4F5716C9-2062-4B5F-8239-AD75D9F3ED7B}" presName="img" presStyleLbl="fgImgPlace1" presStyleIdx="1" presStyleCnt="4" custScaleX="85669" custScaleY="134298" custLinFactNeighborX="-2190" custLinFactNeighborY="-6871"/>
      <dgm:spPr>
        <a:xfrm>
          <a:off x="101693" y="2952670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90EDE2DE-ABDC-4EF1-8B77-47D395FF1757}" type="pres">
      <dgm:prSet presAssocID="{4F5716C9-2062-4B5F-8239-AD75D9F3ED7B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7AF66D-DD3C-4F00-9D85-A3494BAA6558}" type="pres">
      <dgm:prSet presAssocID="{EDEC8D2F-F92D-401D-8181-B323A453966F}" presName="spacer" presStyleCnt="0"/>
      <dgm:spPr/>
    </dgm:pt>
    <dgm:pt modelId="{603A3353-E489-4E9F-B5E0-DA6F3E4CC506}" type="pres">
      <dgm:prSet presAssocID="{648FCADE-216B-484E-B0F1-637986284364}" presName="comp" presStyleCnt="0"/>
      <dgm:spPr/>
    </dgm:pt>
    <dgm:pt modelId="{BD4D8553-498C-437A-8AB5-E7F9DB56E31E}" type="pres">
      <dgm:prSet presAssocID="{648FCADE-216B-484E-B0F1-637986284364}" presName="box" presStyleLbl="node1" presStyleIdx="2" presStyleCnt="4" custScaleY="155886" custLinFactNeighborY="-13377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8CB3F201-E498-44AC-BC65-D69D69CA9071}" type="pres">
      <dgm:prSet presAssocID="{648FCADE-216B-484E-B0F1-637986284364}" presName="img" presStyleLbl="fgImgPlace1" presStyleIdx="2" presStyleCnt="4" custScaleX="89651" custScaleY="128046" custLinFactNeighborX="-1736" custLinFactNeighborY="-15622"/>
      <dgm:spPr>
        <a:xfrm>
          <a:off x="63595" y="4519978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84AB593B-2FD7-4A88-AF30-D75C0F69203C}" type="pres">
      <dgm:prSet presAssocID="{648FCADE-216B-484E-B0F1-637986284364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13559CD-4E45-4428-B51F-6ABCE6D66E4C}" type="pres">
      <dgm:prSet presAssocID="{FDE7BB53-4DD8-4D48-A790-0A438E380792}" presName="spacer" presStyleCnt="0"/>
      <dgm:spPr/>
    </dgm:pt>
    <dgm:pt modelId="{DB15AA05-4B95-4CE8-8943-5D040B24E389}" type="pres">
      <dgm:prSet presAssocID="{065111E0-042F-4096-85AD-C584F3950044}" presName="comp" presStyleCnt="0"/>
      <dgm:spPr/>
    </dgm:pt>
    <dgm:pt modelId="{0048BE99-CB28-4F88-8BB1-996BFA6E8C6B}" type="pres">
      <dgm:prSet presAssocID="{065111E0-042F-4096-85AD-C584F3950044}" presName="box" presStyleLbl="node1" presStyleIdx="3" presStyleCnt="4" custScaleY="161236" custLinFactNeighborY="-2204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6B5CE108-9DDA-4F1C-BF75-0D5F4FB3AFE8}" type="pres">
      <dgm:prSet presAssocID="{065111E0-042F-4096-85AD-C584F3950044}" presName="img" presStyleLbl="fgImgPlace1" presStyleIdx="3" presStyleCnt="4" custScaleY="113508" custLinFactNeighborX="-1409" custLinFactNeighborY="-2911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9BFE07AB-D756-4BC7-9199-2504FE00600E}" type="pres">
      <dgm:prSet presAssocID="{065111E0-042F-4096-85AD-C584F3950044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B4707C6-EBF6-457F-A464-2DDF89B272FD}" type="presOf" srcId="{4F5716C9-2062-4B5F-8239-AD75D9F3ED7B}" destId="{90EDE2DE-ABDC-4EF1-8B77-47D395FF1757}" srcOrd="1" destOrd="0" presId="urn:microsoft.com/office/officeart/2005/8/layout/vList4#1"/>
    <dgm:cxn modelId="{514E9224-D32B-4290-8B7A-1EA1FB697BCC}" srcId="{0335AE2F-1582-47F7-A267-7D245EC7E910}" destId="{3F7A1ADA-CB74-4624-AF7E-C0B1F71F2C39}" srcOrd="0" destOrd="0" parTransId="{1DD101F4-B9B3-410B-9AA6-321382842E18}" sibTransId="{BB2333C4-A9C6-4646-9FF9-DE0A620BE9D8}"/>
    <dgm:cxn modelId="{D60A7F3D-B0F5-4BA3-BA0E-43CE6A80B743}" type="presOf" srcId="{648FCADE-216B-484E-B0F1-637986284364}" destId="{84AB593B-2FD7-4A88-AF30-D75C0F69203C}" srcOrd="1" destOrd="0" presId="urn:microsoft.com/office/officeart/2005/8/layout/vList4#1"/>
    <dgm:cxn modelId="{BB5ED602-938F-43A1-B2BE-DBED72C3BFB5}" type="presOf" srcId="{3F7A1ADA-CB74-4624-AF7E-C0B1F71F2C39}" destId="{DDF09346-7874-401D-AC35-CC2EDF545A0D}" srcOrd="1" destOrd="0" presId="urn:microsoft.com/office/officeart/2005/8/layout/vList4#1"/>
    <dgm:cxn modelId="{550B428C-4F90-4C20-8CDC-AB4C15025BDB}" type="presOf" srcId="{4F5716C9-2062-4B5F-8239-AD75D9F3ED7B}" destId="{385F103B-05AE-4E5E-B098-F30FA3D7DD05}" srcOrd="0" destOrd="0" presId="urn:microsoft.com/office/officeart/2005/8/layout/vList4#1"/>
    <dgm:cxn modelId="{C327AECD-C49A-4319-BA0E-71DDBA4A39F5}" type="presOf" srcId="{648FCADE-216B-484E-B0F1-637986284364}" destId="{BD4D8553-498C-437A-8AB5-E7F9DB56E31E}" srcOrd="0" destOrd="0" presId="urn:microsoft.com/office/officeart/2005/8/layout/vList4#1"/>
    <dgm:cxn modelId="{46B13D72-FC3E-4F26-90D3-38220C2A7796}" type="presOf" srcId="{065111E0-042F-4096-85AD-C584F3950044}" destId="{9BFE07AB-D756-4BC7-9199-2504FE00600E}" srcOrd="1" destOrd="0" presId="urn:microsoft.com/office/officeart/2005/8/layout/vList4#1"/>
    <dgm:cxn modelId="{DCA69E8C-F32D-45EB-87F4-3C49C4476A60}" srcId="{0335AE2F-1582-47F7-A267-7D245EC7E910}" destId="{648FCADE-216B-484E-B0F1-637986284364}" srcOrd="2" destOrd="0" parTransId="{DCC1770F-1125-43E0-8BCA-4BB79657851E}" sibTransId="{FDE7BB53-4DD8-4D48-A790-0A438E380792}"/>
    <dgm:cxn modelId="{E317DA9E-B5A0-4F29-B24C-5F0D3C0F3C6F}" type="presOf" srcId="{3F7A1ADA-CB74-4624-AF7E-C0B1F71F2C39}" destId="{584F2C4B-0CBD-4ABE-894C-A3672F151CC2}" srcOrd="0" destOrd="0" presId="urn:microsoft.com/office/officeart/2005/8/layout/vList4#1"/>
    <dgm:cxn modelId="{28A5E82C-7D95-4B70-A97B-19B6F3022647}" srcId="{0335AE2F-1582-47F7-A267-7D245EC7E910}" destId="{065111E0-042F-4096-85AD-C584F3950044}" srcOrd="3" destOrd="0" parTransId="{DA9863B6-4C0C-4E04-823D-1BD3866DAEA5}" sibTransId="{DE73A3A2-0068-4CCC-9691-05B48C122403}"/>
    <dgm:cxn modelId="{951D7607-27E2-4FBD-8594-176819F0633F}" type="presOf" srcId="{0335AE2F-1582-47F7-A267-7D245EC7E910}" destId="{B26A5C0F-EA9D-4FD7-BABF-96F2F1BA4348}" srcOrd="0" destOrd="0" presId="urn:microsoft.com/office/officeart/2005/8/layout/vList4#1"/>
    <dgm:cxn modelId="{400405F6-8769-4603-B4B9-2EA42F0E2A25}" type="presOf" srcId="{065111E0-042F-4096-85AD-C584F3950044}" destId="{0048BE99-CB28-4F88-8BB1-996BFA6E8C6B}" srcOrd="0" destOrd="0" presId="urn:microsoft.com/office/officeart/2005/8/layout/vList4#1"/>
    <dgm:cxn modelId="{975A14BE-FA29-44DC-B09C-55A905553785}" srcId="{0335AE2F-1582-47F7-A267-7D245EC7E910}" destId="{4F5716C9-2062-4B5F-8239-AD75D9F3ED7B}" srcOrd="1" destOrd="0" parTransId="{0AF0C954-6C0A-4AE0-AECA-A7FB8AD62442}" sibTransId="{EDEC8D2F-F92D-401D-8181-B323A453966F}"/>
    <dgm:cxn modelId="{0602BA06-3D11-4A4B-B86C-34F9AEDBE0A2}" type="presParOf" srcId="{B26A5C0F-EA9D-4FD7-BABF-96F2F1BA4348}" destId="{FFEDB907-1DB6-48F8-A90A-35FFD763F35B}" srcOrd="0" destOrd="0" presId="urn:microsoft.com/office/officeart/2005/8/layout/vList4#1"/>
    <dgm:cxn modelId="{18195226-BED6-4004-9C84-38399ED788FB}" type="presParOf" srcId="{FFEDB907-1DB6-48F8-A90A-35FFD763F35B}" destId="{584F2C4B-0CBD-4ABE-894C-A3672F151CC2}" srcOrd="0" destOrd="0" presId="urn:microsoft.com/office/officeart/2005/8/layout/vList4#1"/>
    <dgm:cxn modelId="{E5E6BA5A-7D48-491B-8C13-A3ABC9F960EB}" type="presParOf" srcId="{FFEDB907-1DB6-48F8-A90A-35FFD763F35B}" destId="{1B726EB3-1735-48C1-9F36-A1589104BC22}" srcOrd="1" destOrd="0" presId="urn:microsoft.com/office/officeart/2005/8/layout/vList4#1"/>
    <dgm:cxn modelId="{E5C8236B-72E5-45D5-8300-8EDD58F7E2E1}" type="presParOf" srcId="{FFEDB907-1DB6-48F8-A90A-35FFD763F35B}" destId="{DDF09346-7874-401D-AC35-CC2EDF545A0D}" srcOrd="2" destOrd="0" presId="urn:microsoft.com/office/officeart/2005/8/layout/vList4#1"/>
    <dgm:cxn modelId="{E9B8308B-1FEE-4D17-BE95-E6C72FB20434}" type="presParOf" srcId="{B26A5C0F-EA9D-4FD7-BABF-96F2F1BA4348}" destId="{2367DCF7-00D7-4214-866A-91F2B9885719}" srcOrd="1" destOrd="0" presId="urn:microsoft.com/office/officeart/2005/8/layout/vList4#1"/>
    <dgm:cxn modelId="{F83EB09B-D1E2-42E3-94DA-E93CDE0B40AC}" type="presParOf" srcId="{B26A5C0F-EA9D-4FD7-BABF-96F2F1BA4348}" destId="{81DE0D4A-2BB4-477B-84CB-EDBE5817AD64}" srcOrd="2" destOrd="0" presId="urn:microsoft.com/office/officeart/2005/8/layout/vList4#1"/>
    <dgm:cxn modelId="{EE9A5B77-B57D-4B85-B77B-5ADCCEE1F2A3}" type="presParOf" srcId="{81DE0D4A-2BB4-477B-84CB-EDBE5817AD64}" destId="{385F103B-05AE-4E5E-B098-F30FA3D7DD05}" srcOrd="0" destOrd="0" presId="urn:microsoft.com/office/officeart/2005/8/layout/vList4#1"/>
    <dgm:cxn modelId="{73280A4D-8DA1-4276-9A09-22A8296F7FD8}" type="presParOf" srcId="{81DE0D4A-2BB4-477B-84CB-EDBE5817AD64}" destId="{680AE9DA-23D3-4F6D-A000-E0AD3F9149DF}" srcOrd="1" destOrd="0" presId="urn:microsoft.com/office/officeart/2005/8/layout/vList4#1"/>
    <dgm:cxn modelId="{79FCD9E2-3379-4C7A-8BCE-AB92C3730019}" type="presParOf" srcId="{81DE0D4A-2BB4-477B-84CB-EDBE5817AD64}" destId="{90EDE2DE-ABDC-4EF1-8B77-47D395FF1757}" srcOrd="2" destOrd="0" presId="urn:microsoft.com/office/officeart/2005/8/layout/vList4#1"/>
    <dgm:cxn modelId="{634EAD91-9888-4E47-B739-4116D448AC75}" type="presParOf" srcId="{B26A5C0F-EA9D-4FD7-BABF-96F2F1BA4348}" destId="{2F7AF66D-DD3C-4F00-9D85-A3494BAA6558}" srcOrd="3" destOrd="0" presId="urn:microsoft.com/office/officeart/2005/8/layout/vList4#1"/>
    <dgm:cxn modelId="{6EF0FC0C-1A4D-4A16-89D7-55B8D237F37F}" type="presParOf" srcId="{B26A5C0F-EA9D-4FD7-BABF-96F2F1BA4348}" destId="{603A3353-E489-4E9F-B5E0-DA6F3E4CC506}" srcOrd="4" destOrd="0" presId="urn:microsoft.com/office/officeart/2005/8/layout/vList4#1"/>
    <dgm:cxn modelId="{3D12EA10-DA7A-4697-ACCF-20CAEE892332}" type="presParOf" srcId="{603A3353-E489-4E9F-B5E0-DA6F3E4CC506}" destId="{BD4D8553-498C-437A-8AB5-E7F9DB56E31E}" srcOrd="0" destOrd="0" presId="urn:microsoft.com/office/officeart/2005/8/layout/vList4#1"/>
    <dgm:cxn modelId="{20FEF603-2980-422A-8865-DB6AB1C76292}" type="presParOf" srcId="{603A3353-E489-4E9F-B5E0-DA6F3E4CC506}" destId="{8CB3F201-E498-44AC-BC65-D69D69CA9071}" srcOrd="1" destOrd="0" presId="urn:microsoft.com/office/officeart/2005/8/layout/vList4#1"/>
    <dgm:cxn modelId="{F90894FA-BCC6-4A71-9C33-1BDAE5C97365}" type="presParOf" srcId="{603A3353-E489-4E9F-B5E0-DA6F3E4CC506}" destId="{84AB593B-2FD7-4A88-AF30-D75C0F69203C}" srcOrd="2" destOrd="0" presId="urn:microsoft.com/office/officeart/2005/8/layout/vList4#1"/>
    <dgm:cxn modelId="{DDE82A4C-096C-4314-A31D-C32E2007E534}" type="presParOf" srcId="{B26A5C0F-EA9D-4FD7-BABF-96F2F1BA4348}" destId="{A13559CD-4E45-4428-B51F-6ABCE6D66E4C}" srcOrd="5" destOrd="0" presId="urn:microsoft.com/office/officeart/2005/8/layout/vList4#1"/>
    <dgm:cxn modelId="{9A9A300B-1B6A-42E0-A9A1-8E95CFF9AADB}" type="presParOf" srcId="{B26A5C0F-EA9D-4FD7-BABF-96F2F1BA4348}" destId="{DB15AA05-4B95-4CE8-8943-5D040B24E389}" srcOrd="6" destOrd="0" presId="urn:microsoft.com/office/officeart/2005/8/layout/vList4#1"/>
    <dgm:cxn modelId="{3E610D5C-8E71-4A02-8F20-326C1B7FFA5F}" type="presParOf" srcId="{DB15AA05-4B95-4CE8-8943-5D040B24E389}" destId="{0048BE99-CB28-4F88-8BB1-996BFA6E8C6B}" srcOrd="0" destOrd="0" presId="urn:microsoft.com/office/officeart/2005/8/layout/vList4#1"/>
    <dgm:cxn modelId="{5D6D09B3-FA9A-42D0-8A62-D3D75E7D064F}" type="presParOf" srcId="{DB15AA05-4B95-4CE8-8943-5D040B24E389}" destId="{6B5CE108-9DDA-4F1C-BF75-0D5F4FB3AFE8}" srcOrd="1" destOrd="0" presId="urn:microsoft.com/office/officeart/2005/8/layout/vList4#1"/>
    <dgm:cxn modelId="{1DAA54AF-F92D-4B38-A863-EA94FDC13418}" type="presParOf" srcId="{DB15AA05-4B95-4CE8-8943-5D040B24E389}" destId="{9BFE07AB-D756-4BC7-9199-2504FE00600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46D44C-2F66-466D-A4E1-18307A147CE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3E44D7C-F183-4FB1-BBF9-0304CA118E53}">
      <dgm:prSet phldrT="[Текст]" custT="1"/>
      <dgm:spPr>
        <a:solidFill>
          <a:srgbClr val="EBCFB3"/>
        </a:solidFill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uk-UA" sz="2000" b="1" dirty="0" smtClean="0">
              <a:solidFill>
                <a:schemeClr val="tx1"/>
              </a:solidFill>
            </a:rPr>
            <a:t>Основні питання соціального забезпечення </a:t>
          </a:r>
          <a:r>
            <a:rPr lang="uk-UA" sz="2000" dirty="0" smtClean="0">
              <a:solidFill>
                <a:schemeClr val="tx1"/>
              </a:solidFill>
            </a:rPr>
            <a:t>– надання пільг та житлових субсидій, вирішення проблем малозабезпечених сімей, </a:t>
          </a:r>
          <a:r>
            <a:rPr lang="uk-UA" sz="2000" dirty="0" err="1" smtClean="0">
              <a:solidFill>
                <a:schemeClr val="tx1"/>
              </a:solidFill>
            </a:rPr>
            <a:t>сімей</a:t>
          </a:r>
          <a:r>
            <a:rPr lang="uk-UA" sz="2000" dirty="0" smtClean="0">
              <a:solidFill>
                <a:schemeClr val="tx1"/>
              </a:solidFill>
            </a:rPr>
            <a:t> з дітьми, інвалідів, внутрішньо переміщених осіб, пенсіонерів та одиноких непрацездатних громадян. </a:t>
          </a:r>
          <a:endParaRPr lang="uk-UA" sz="2000" dirty="0">
            <a:solidFill>
              <a:schemeClr val="tx1"/>
            </a:solidFill>
          </a:endParaRPr>
        </a:p>
      </dgm:t>
    </dgm:pt>
    <dgm:pt modelId="{38CD69E9-63A6-4D67-997C-69372F884E0B}" type="parTrans" cxnId="{43992337-5893-493B-B03C-E46B0B41B617}">
      <dgm:prSet/>
      <dgm:spPr/>
      <dgm:t>
        <a:bodyPr/>
        <a:lstStyle/>
        <a:p>
          <a:endParaRPr lang="uk-UA"/>
        </a:p>
      </dgm:t>
    </dgm:pt>
    <dgm:pt modelId="{B12493DC-ECF9-4868-9848-EB42F4D8318D}" type="sibTrans" cxnId="{43992337-5893-493B-B03C-E46B0B41B617}">
      <dgm:prSet/>
      <dgm:spPr/>
      <dgm:t>
        <a:bodyPr/>
        <a:lstStyle/>
        <a:p>
          <a:endParaRPr lang="uk-UA"/>
        </a:p>
      </dgm:t>
    </dgm:pt>
    <dgm:pt modelId="{0F26D3D2-9D88-4A42-889F-0FEB3CB85497}" type="pres">
      <dgm:prSet presAssocID="{3C46D44C-2F66-466D-A4E1-18307A147CE8}" presName="linearFlow" presStyleCnt="0">
        <dgm:presLayoutVars>
          <dgm:dir/>
          <dgm:resizeHandles val="exact"/>
        </dgm:presLayoutVars>
      </dgm:prSet>
      <dgm:spPr/>
    </dgm:pt>
    <dgm:pt modelId="{B9C737E5-0208-4235-8397-4BBE497DB4AD}" type="pres">
      <dgm:prSet presAssocID="{B3E44D7C-F183-4FB1-BBF9-0304CA118E53}" presName="composite" presStyleCnt="0"/>
      <dgm:spPr/>
    </dgm:pt>
    <dgm:pt modelId="{9F16ADF4-F678-40CE-A9BD-B2EAFAB29AD4}" type="pres">
      <dgm:prSet presAssocID="{B3E44D7C-F183-4FB1-BBF9-0304CA118E53}" presName="imgShp" presStyleLbl="fgImgPlace1" presStyleIdx="0" presStyleCnt="1" custLinFactNeighborX="-633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65637D8-1363-46A5-815B-9B737168647B}" type="pres">
      <dgm:prSet presAssocID="{B3E44D7C-F183-4FB1-BBF9-0304CA118E53}" presName="txShp" presStyleLbl="node1" presStyleIdx="0" presStyleCnt="1" custScaleX="131661" custLinFactNeighborX="916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3992337-5893-493B-B03C-E46B0B41B617}" srcId="{3C46D44C-2F66-466D-A4E1-18307A147CE8}" destId="{B3E44D7C-F183-4FB1-BBF9-0304CA118E53}" srcOrd="0" destOrd="0" parTransId="{38CD69E9-63A6-4D67-997C-69372F884E0B}" sibTransId="{B12493DC-ECF9-4868-9848-EB42F4D8318D}"/>
    <dgm:cxn modelId="{D013CBA2-B9AC-40C1-B56E-A7AB7D37B055}" type="presOf" srcId="{3C46D44C-2F66-466D-A4E1-18307A147CE8}" destId="{0F26D3D2-9D88-4A42-889F-0FEB3CB85497}" srcOrd="0" destOrd="0" presId="urn:microsoft.com/office/officeart/2005/8/layout/vList3"/>
    <dgm:cxn modelId="{EA6695BD-485F-4E4A-A2E6-8215730ABF80}" type="presOf" srcId="{B3E44D7C-F183-4FB1-BBF9-0304CA118E53}" destId="{C65637D8-1363-46A5-815B-9B737168647B}" srcOrd="0" destOrd="0" presId="urn:microsoft.com/office/officeart/2005/8/layout/vList3"/>
    <dgm:cxn modelId="{DE565023-C721-4371-BD34-DF16D9C5FE53}" type="presParOf" srcId="{0F26D3D2-9D88-4A42-889F-0FEB3CB85497}" destId="{B9C737E5-0208-4235-8397-4BBE497DB4AD}" srcOrd="0" destOrd="0" presId="urn:microsoft.com/office/officeart/2005/8/layout/vList3"/>
    <dgm:cxn modelId="{E98EAA44-8B9A-40CF-A783-69542B2DCA34}" type="presParOf" srcId="{B9C737E5-0208-4235-8397-4BBE497DB4AD}" destId="{9F16ADF4-F678-40CE-A9BD-B2EAFAB29AD4}" srcOrd="0" destOrd="0" presId="urn:microsoft.com/office/officeart/2005/8/layout/vList3"/>
    <dgm:cxn modelId="{2A1DEEE9-0C78-429A-A8A5-DB8B13ED7A0F}" type="presParOf" srcId="{B9C737E5-0208-4235-8397-4BBE497DB4AD}" destId="{C65637D8-1363-46A5-815B-9B737168647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C604B-8437-4D78-88DE-2EA60132CFE1}">
      <dsp:nvSpPr>
        <dsp:cNvPr id="0" name=""/>
        <dsp:cNvSpPr/>
      </dsp:nvSpPr>
      <dsp:spPr>
        <a:xfrm>
          <a:off x="0" y="0"/>
          <a:ext cx="8363272" cy="111969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Відповідність Програми нормативно-правовим та програмним документам</a:t>
          </a:r>
          <a:endParaRPr lang="uk-UA" sz="2900" kern="1200" dirty="0"/>
        </a:p>
      </dsp:txBody>
      <dsp:txXfrm>
        <a:off x="0" y="0"/>
        <a:ext cx="8363272" cy="111969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486253-6FCE-4F39-BA04-A0B2A544218B}">
      <dsp:nvSpPr>
        <dsp:cNvPr id="0" name=""/>
        <dsp:cNvSpPr/>
      </dsp:nvSpPr>
      <dsp:spPr>
        <a:xfrm>
          <a:off x="3374935" y="0"/>
          <a:ext cx="5056225" cy="741474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err="1" smtClean="0"/>
            <a:t>“Про</a:t>
          </a:r>
          <a:r>
            <a:rPr lang="uk-UA" sz="1600" kern="1200" dirty="0" smtClean="0"/>
            <a:t> державне прогнозування та розроблення програм </a:t>
          </a:r>
          <a:r>
            <a:rPr lang="uk-UA" sz="1600" kern="1200" smtClean="0"/>
            <a:t>економічного </a:t>
          </a:r>
          <a:r>
            <a:rPr lang="uk-UA" sz="1600" kern="1200" smtClean="0"/>
            <a:t>і </a:t>
          </a:r>
          <a:r>
            <a:rPr lang="uk-UA" sz="1600" kern="1200" dirty="0" smtClean="0"/>
            <a:t>соціального розвитку </a:t>
          </a:r>
          <a:r>
            <a:rPr lang="uk-UA" sz="1600" kern="1200" dirty="0" err="1" smtClean="0"/>
            <a:t>України</a:t>
          </a:r>
          <a:r>
            <a:rPr lang="uk-UA" sz="1500" kern="1200" dirty="0" err="1" smtClean="0"/>
            <a:t>”</a:t>
          </a:r>
          <a:r>
            <a:rPr lang="uk-UA" sz="1500" kern="1200" dirty="0" smtClean="0"/>
            <a:t> </a:t>
          </a:r>
          <a:endParaRPr lang="uk-UA" sz="1500" kern="1200" dirty="0"/>
        </a:p>
      </dsp:txBody>
      <dsp:txXfrm>
        <a:off x="3374935" y="0"/>
        <a:ext cx="5056225" cy="741474"/>
      </dsp:txXfrm>
    </dsp:sp>
    <dsp:sp modelId="{C0677337-E093-4B71-94E0-5B572D36E08B}">
      <dsp:nvSpPr>
        <dsp:cNvPr id="0" name=""/>
        <dsp:cNvSpPr/>
      </dsp:nvSpPr>
      <dsp:spPr>
        <a:xfrm>
          <a:off x="4118" y="48215"/>
          <a:ext cx="3370816" cy="597865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Закон України від 23.03.2000 № 1602-ІІІ</a:t>
          </a:r>
          <a:endParaRPr lang="uk-UA" sz="1800" kern="1200" dirty="0">
            <a:solidFill>
              <a:schemeClr val="accent6"/>
            </a:solidFill>
          </a:endParaRPr>
        </a:p>
      </dsp:txBody>
      <dsp:txXfrm>
        <a:off x="4118" y="48215"/>
        <a:ext cx="3370816" cy="597865"/>
      </dsp:txXfrm>
    </dsp:sp>
    <dsp:sp modelId="{089ED3A3-1376-4600-99D3-BBC21A49027B}">
      <dsp:nvSpPr>
        <dsp:cNvPr id="0" name=""/>
        <dsp:cNvSpPr/>
      </dsp:nvSpPr>
      <dsp:spPr>
        <a:xfrm>
          <a:off x="3374935" y="785529"/>
          <a:ext cx="5056225" cy="858019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err="1" smtClean="0"/>
            <a:t>“Про</a:t>
          </a:r>
          <a:r>
            <a:rPr lang="uk-UA" sz="1600" kern="1200" dirty="0" smtClean="0"/>
            <a:t> розроблення прогнозних і програмних документів економічного і соціального розвитку та складання проекту державного </a:t>
          </a:r>
          <a:r>
            <a:rPr lang="uk-UA" sz="1600" kern="1200" dirty="0" err="1" smtClean="0"/>
            <a:t>бюджету”</a:t>
          </a:r>
          <a:endParaRPr lang="uk-UA" sz="1600" kern="1200" dirty="0"/>
        </a:p>
      </dsp:txBody>
      <dsp:txXfrm>
        <a:off x="3374935" y="785529"/>
        <a:ext cx="5056225" cy="858019"/>
      </dsp:txXfrm>
    </dsp:sp>
    <dsp:sp modelId="{2B57F576-4150-4735-ACAF-4169119B3DC0}">
      <dsp:nvSpPr>
        <dsp:cNvPr id="0" name=""/>
        <dsp:cNvSpPr/>
      </dsp:nvSpPr>
      <dsp:spPr>
        <a:xfrm>
          <a:off x="4118" y="864096"/>
          <a:ext cx="3370816" cy="664872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Постанова Кабінету Міністрів України від 26.04.2003 № 621</a:t>
          </a:r>
          <a:endParaRPr lang="uk-UA" sz="1800" kern="1200" dirty="0">
            <a:solidFill>
              <a:schemeClr val="accent6"/>
            </a:solidFill>
          </a:endParaRPr>
        </a:p>
      </dsp:txBody>
      <dsp:txXfrm>
        <a:off x="4118" y="864096"/>
        <a:ext cx="3370816" cy="664872"/>
      </dsp:txXfrm>
    </dsp:sp>
    <dsp:sp modelId="{95D6334F-5DEB-4EA4-A97D-4BFC40AAA478}">
      <dsp:nvSpPr>
        <dsp:cNvPr id="0" name=""/>
        <dsp:cNvSpPr/>
      </dsp:nvSpPr>
      <dsp:spPr>
        <a:xfrm>
          <a:off x="3374935" y="1728192"/>
          <a:ext cx="5056225" cy="615522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err="1" smtClean="0"/>
            <a:t>“Про</a:t>
          </a:r>
          <a:r>
            <a:rPr lang="uk-UA" sz="1600" kern="1200" dirty="0" smtClean="0"/>
            <a:t> схвалення Прогнозу економічного і соціального розвитку України на 2018-2020 </a:t>
          </a:r>
          <a:r>
            <a:rPr lang="uk-UA" sz="1600" kern="1200" dirty="0" err="1" smtClean="0"/>
            <a:t>роки”</a:t>
          </a:r>
          <a:endParaRPr lang="uk-UA" sz="1600" kern="1200" dirty="0"/>
        </a:p>
      </dsp:txBody>
      <dsp:txXfrm>
        <a:off x="3374935" y="1728192"/>
        <a:ext cx="5056225" cy="615522"/>
      </dsp:txXfrm>
    </dsp:sp>
    <dsp:sp modelId="{2A1ED25B-3981-4DA6-AE94-3763C2521794}">
      <dsp:nvSpPr>
        <dsp:cNvPr id="0" name=""/>
        <dsp:cNvSpPr/>
      </dsp:nvSpPr>
      <dsp:spPr>
        <a:xfrm>
          <a:off x="4118" y="1656183"/>
          <a:ext cx="3370816" cy="711572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marR="0" lvl="0" indent="0" algn="ctr" defTabSz="9334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uk-UA" sz="1800" kern="1200" dirty="0" smtClean="0"/>
        </a:p>
        <a:p>
          <a:pPr marL="0" marR="0" lvl="0" indent="0" algn="ctr" defTabSz="9334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>
              <a:solidFill>
                <a:schemeClr val="accent6"/>
              </a:solidFill>
            </a:rPr>
            <a:t>Постанова Кабінету Міністрів України від 31.05.2017 № 411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 dirty="0"/>
        </a:p>
      </dsp:txBody>
      <dsp:txXfrm>
        <a:off x="4118" y="1656183"/>
        <a:ext cx="3370816" cy="711572"/>
      </dsp:txXfrm>
    </dsp:sp>
    <dsp:sp modelId="{DFD8A798-5469-4B4C-ACC7-493123156734}">
      <dsp:nvSpPr>
        <dsp:cNvPr id="0" name=""/>
        <dsp:cNvSpPr/>
      </dsp:nvSpPr>
      <dsp:spPr>
        <a:xfrm>
          <a:off x="3374111" y="2448270"/>
          <a:ext cx="5061168" cy="442693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Державна стратегія регіонального розвитку на період до 2020 року</a:t>
          </a:r>
          <a:endParaRPr lang="uk-UA" sz="1600" kern="1200" dirty="0"/>
        </a:p>
      </dsp:txBody>
      <dsp:txXfrm>
        <a:off x="3374111" y="2448270"/>
        <a:ext cx="5061168" cy="442693"/>
      </dsp:txXfrm>
    </dsp:sp>
    <dsp:sp modelId="{3C0752DC-C925-4AE1-8628-CF7216ABE34D}">
      <dsp:nvSpPr>
        <dsp:cNvPr id="0" name=""/>
        <dsp:cNvSpPr/>
      </dsp:nvSpPr>
      <dsp:spPr>
        <a:xfrm>
          <a:off x="0" y="2448272"/>
          <a:ext cx="3374112" cy="505791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Постанова Кабінету Міністрів України від 06.08.2014 № 385</a:t>
          </a:r>
        </a:p>
      </dsp:txBody>
      <dsp:txXfrm>
        <a:off x="0" y="2448272"/>
        <a:ext cx="3374112" cy="505791"/>
      </dsp:txXfrm>
    </dsp:sp>
    <dsp:sp modelId="{4EF44D10-5CE5-4A3E-B7FE-5B50C3D25603}">
      <dsp:nvSpPr>
        <dsp:cNvPr id="0" name=""/>
        <dsp:cNvSpPr/>
      </dsp:nvSpPr>
      <dsp:spPr>
        <a:xfrm>
          <a:off x="3374935" y="3096345"/>
          <a:ext cx="5056225" cy="487087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Стратегія розвитку Полтавської області на період до 2020 року</a:t>
          </a:r>
          <a:endParaRPr lang="uk-UA" sz="1600" kern="1200" dirty="0"/>
        </a:p>
      </dsp:txBody>
      <dsp:txXfrm>
        <a:off x="3374935" y="3096345"/>
        <a:ext cx="5056225" cy="487087"/>
      </dsp:txXfrm>
    </dsp:sp>
    <dsp:sp modelId="{94454680-4F62-46C8-91A2-2C7C9CF81B7C}">
      <dsp:nvSpPr>
        <dsp:cNvPr id="0" name=""/>
        <dsp:cNvSpPr/>
      </dsp:nvSpPr>
      <dsp:spPr>
        <a:xfrm>
          <a:off x="4118" y="3024338"/>
          <a:ext cx="3370816" cy="774169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Рішення 26 сесії Полтавської обласної ради 7 скликання від 16.01.2015 року</a:t>
          </a:r>
          <a:endParaRPr lang="uk-UA" sz="1300" kern="1200" dirty="0">
            <a:solidFill>
              <a:schemeClr val="accent6"/>
            </a:solidFill>
          </a:endParaRPr>
        </a:p>
      </dsp:txBody>
      <dsp:txXfrm>
        <a:off x="4118" y="3024338"/>
        <a:ext cx="3370816" cy="774169"/>
      </dsp:txXfrm>
    </dsp:sp>
    <dsp:sp modelId="{8309FA46-28DA-4268-8174-08BD92AA0419}">
      <dsp:nvSpPr>
        <dsp:cNvPr id="0" name=""/>
        <dsp:cNvSpPr/>
      </dsp:nvSpPr>
      <dsp:spPr>
        <a:xfrm>
          <a:off x="3374935" y="3960439"/>
          <a:ext cx="5056225" cy="547341"/>
        </a:xfrm>
        <a:prstGeom prst="roundRect">
          <a:avLst/>
        </a:prstGeom>
        <a:solidFill>
          <a:srgbClr val="F0E4F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План заходів з реалізації Стратегії розвитку Полтавської області на період до 2020 року </a:t>
          </a:r>
          <a:endParaRPr lang="uk-UA" sz="1600" kern="1200" dirty="0"/>
        </a:p>
      </dsp:txBody>
      <dsp:txXfrm>
        <a:off x="3374935" y="3960439"/>
        <a:ext cx="5056225" cy="547341"/>
      </dsp:txXfrm>
    </dsp:sp>
    <dsp:sp modelId="{01B62DD7-9887-4327-8841-18104F1A0745}">
      <dsp:nvSpPr>
        <dsp:cNvPr id="0" name=""/>
        <dsp:cNvSpPr/>
      </dsp:nvSpPr>
      <dsp:spPr>
        <a:xfrm>
          <a:off x="4118" y="3816422"/>
          <a:ext cx="3370816" cy="819857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Рішення 18 сесії Полтавської обласної ради 7 скликання від 22.12.2017 року № 575</a:t>
          </a:r>
          <a:endParaRPr lang="uk-UA" sz="1800" kern="1200" dirty="0">
            <a:solidFill>
              <a:schemeClr val="accent6"/>
            </a:solidFill>
          </a:endParaRPr>
        </a:p>
      </dsp:txBody>
      <dsp:txXfrm>
        <a:off x="4118" y="3816422"/>
        <a:ext cx="3370816" cy="819857"/>
      </dsp:txXfrm>
    </dsp:sp>
    <dsp:sp modelId="{D7EF7C63-B0F6-4196-A618-E03B65EFB3B2}">
      <dsp:nvSpPr>
        <dsp:cNvPr id="0" name=""/>
        <dsp:cNvSpPr/>
      </dsp:nvSpPr>
      <dsp:spPr>
        <a:xfrm>
          <a:off x="3374935" y="4896134"/>
          <a:ext cx="5056225" cy="439320"/>
        </a:xfrm>
        <a:prstGeom prst="roundRect">
          <a:avLst/>
        </a:prstGeom>
        <a:solidFill>
          <a:srgbClr val="F0E4FC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Стратегія розвитку м. Лубни на 2017 – 2025 роки</a:t>
          </a:r>
          <a:endParaRPr lang="uk-UA" sz="1600" kern="1200" dirty="0"/>
        </a:p>
      </dsp:txBody>
      <dsp:txXfrm>
        <a:off x="3374935" y="4896134"/>
        <a:ext cx="5056225" cy="439320"/>
      </dsp:txXfrm>
    </dsp:sp>
    <dsp:sp modelId="{5B716F91-1C1B-457B-AA86-65E3B3B93A78}">
      <dsp:nvSpPr>
        <dsp:cNvPr id="0" name=""/>
        <dsp:cNvSpPr/>
      </dsp:nvSpPr>
      <dsp:spPr>
        <a:xfrm>
          <a:off x="4118" y="4680521"/>
          <a:ext cx="3370816" cy="798978"/>
        </a:xfrm>
        <a:prstGeom prst="roundRect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6"/>
              </a:solidFill>
            </a:rPr>
            <a:t>Рішення 19 сесії Лубенської міської ради 7 скликання від 18.05.2017 року</a:t>
          </a:r>
          <a:endParaRPr lang="uk-UA" sz="1800" kern="1200" dirty="0">
            <a:solidFill>
              <a:schemeClr val="accent6"/>
            </a:solidFill>
          </a:endParaRPr>
        </a:p>
      </dsp:txBody>
      <dsp:txXfrm>
        <a:off x="4118" y="4680521"/>
        <a:ext cx="3370816" cy="79897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FE0282-A941-458E-A1FB-BACCE7B6C90D}">
      <dsp:nvSpPr>
        <dsp:cNvPr id="0" name=""/>
        <dsp:cNvSpPr/>
      </dsp:nvSpPr>
      <dsp:spPr>
        <a:xfrm rot="16200000">
          <a:off x="506641" y="-506641"/>
          <a:ext cx="3204356" cy="4217640"/>
        </a:xfrm>
        <a:prstGeom prst="round1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Забезпечення</a:t>
          </a:r>
          <a:r>
            <a:rPr kumimoji="0" lang="uk-UA" sz="2500" b="1" i="0" u="none" strike="noStrike" kern="1200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 с</a:t>
          </a:r>
          <a:r>
            <a:rPr kumimoji="0" lang="uk-UA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талого економічного розвитку</a:t>
          </a:r>
          <a:endParaRPr lang="uk-UA" sz="2500" kern="1200" dirty="0">
            <a:latin typeface="Segoe UI Semibold" pitchFamily="34" charset="0"/>
          </a:endParaRPr>
        </a:p>
      </dsp:txBody>
      <dsp:txXfrm rot="16200000">
        <a:off x="907186" y="-907186"/>
        <a:ext cx="2403267" cy="4217640"/>
      </dsp:txXfrm>
    </dsp:sp>
    <dsp:sp modelId="{09E3415A-745B-4506-924E-5E08902F59A4}">
      <dsp:nvSpPr>
        <dsp:cNvPr id="0" name=""/>
        <dsp:cNvSpPr/>
      </dsp:nvSpPr>
      <dsp:spPr>
        <a:xfrm>
          <a:off x="4217640" y="0"/>
          <a:ext cx="4217640" cy="3204356"/>
        </a:xfrm>
        <a:prstGeom prst="round1Rect">
          <a:avLst/>
        </a:prstGeom>
        <a:solidFill>
          <a:srgbClr val="97BAE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Створення комфортних та безпечних умов життя</a:t>
          </a:r>
          <a:endParaRPr kumimoji="0" lang="uk-UA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UI Semibold" pitchFamily="34" charset="0"/>
            <a:cs typeface="Arial" pitchFamily="34" charset="0"/>
          </a:endParaRPr>
        </a:p>
      </dsp:txBody>
      <dsp:txXfrm>
        <a:off x="4217640" y="0"/>
        <a:ext cx="4217640" cy="2403267"/>
      </dsp:txXfrm>
    </dsp:sp>
    <dsp:sp modelId="{E6DFE448-6C2D-444B-B710-41EC1238EA43}">
      <dsp:nvSpPr>
        <dsp:cNvPr id="0" name=""/>
        <dsp:cNvSpPr/>
      </dsp:nvSpPr>
      <dsp:spPr>
        <a:xfrm rot="10800000">
          <a:off x="0" y="3204356"/>
          <a:ext cx="4217640" cy="3204356"/>
        </a:xfrm>
        <a:prstGeom prst="round1Rect">
          <a:avLst/>
        </a:prstGeom>
        <a:solidFill>
          <a:srgbClr val="E78C6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Розвиток житлово-комунального господарства та </a:t>
          </a:r>
          <a:r>
            <a:rPr kumimoji="0" lang="uk-UA" sz="25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енергоефективності</a:t>
          </a:r>
          <a:endParaRPr lang="uk-UA" sz="2500" kern="1200" dirty="0">
            <a:latin typeface="Segoe UI Semibold" pitchFamily="34" charset="0"/>
          </a:endParaRPr>
        </a:p>
      </dsp:txBody>
      <dsp:txXfrm rot="10800000">
        <a:off x="0" y="4005445"/>
        <a:ext cx="4217640" cy="2403267"/>
      </dsp:txXfrm>
    </dsp:sp>
    <dsp:sp modelId="{58A3F392-6198-44BD-963F-FADD419B7BD6}">
      <dsp:nvSpPr>
        <dsp:cNvPr id="0" name=""/>
        <dsp:cNvSpPr/>
      </dsp:nvSpPr>
      <dsp:spPr>
        <a:xfrm rot="5400000">
          <a:off x="4652286" y="2661697"/>
          <a:ext cx="3204356" cy="4217640"/>
        </a:xfrm>
        <a:prstGeom prst="round1Rect">
          <a:avLst/>
        </a:prstGeom>
        <a:solidFill>
          <a:srgbClr val="99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Semibold" pitchFamily="34" charset="0"/>
              <a:cs typeface="Arial" pitchFamily="34" charset="0"/>
            </a:rPr>
            <a:t>Розвиток краєзнавства та рекреації</a:t>
          </a:r>
          <a:endParaRPr kumimoji="0" lang="uk-UA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UI Semibold" pitchFamily="34" charset="0"/>
            <a:cs typeface="Arial" pitchFamily="34" charset="0"/>
          </a:endParaRPr>
        </a:p>
      </dsp:txBody>
      <dsp:txXfrm rot="5400000">
        <a:off x="5052831" y="3062241"/>
        <a:ext cx="2403267" cy="4217640"/>
      </dsp:txXfrm>
    </dsp:sp>
    <dsp:sp modelId="{92D31119-98D6-48C9-BE8E-13961A50D6D9}">
      <dsp:nvSpPr>
        <dsp:cNvPr id="0" name=""/>
        <dsp:cNvSpPr/>
      </dsp:nvSpPr>
      <dsp:spPr>
        <a:xfrm>
          <a:off x="2386610" y="2160240"/>
          <a:ext cx="3662058" cy="208823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2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b="1" kern="1200" cap="all" baseline="0" dirty="0" smtClean="0">
              <a:latin typeface="Bookman Old Style" pitchFamily="18" charset="0"/>
            </a:rPr>
            <a:t>Цілі та пріоритети економічного і соціального розвитку міста</a:t>
          </a:r>
          <a:endParaRPr lang="uk-UA" sz="2500" b="1" kern="1200" cap="all" baseline="0" dirty="0">
            <a:latin typeface="Bookman Old Style" pitchFamily="18" charset="0"/>
          </a:endParaRPr>
        </a:p>
      </dsp:txBody>
      <dsp:txXfrm>
        <a:off x="2386610" y="2160240"/>
        <a:ext cx="3662058" cy="208823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C604B-8437-4D78-88DE-2EA60132CFE1}">
      <dsp:nvSpPr>
        <dsp:cNvPr id="0" name=""/>
        <dsp:cNvSpPr/>
      </dsp:nvSpPr>
      <dsp:spPr>
        <a:xfrm>
          <a:off x="0" y="0"/>
          <a:ext cx="8363272" cy="1006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kern="1200" dirty="0" smtClean="0"/>
            <a:t>Погодження проекту Програми</a:t>
          </a:r>
          <a:endParaRPr lang="uk-UA" sz="4300" kern="1200" dirty="0"/>
        </a:p>
      </dsp:txBody>
      <dsp:txXfrm>
        <a:off x="0" y="0"/>
        <a:ext cx="8363272" cy="10062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BBF78A-B799-450A-8A86-182C58176FD3}">
      <dsp:nvSpPr>
        <dsp:cNvPr id="0" name=""/>
        <dsp:cNvSpPr/>
      </dsp:nvSpPr>
      <dsp:spPr>
        <a:xfrm rot="10800000">
          <a:off x="1608444" y="1653"/>
          <a:ext cx="6765171" cy="2191532"/>
        </a:xfrm>
        <a:prstGeom prst="homePlate">
          <a:avLst/>
        </a:prstGeom>
        <a:solidFill>
          <a:srgbClr val="CCE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6405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>
              <a:solidFill>
                <a:schemeClr val="accent6"/>
              </a:solidFill>
            </a:rPr>
            <a:t>17 тематичних розділів погоджено 12 профільними управліннями та департаментами облдержадміністрації</a:t>
          </a:r>
          <a:endParaRPr lang="uk-UA" sz="2500" kern="1200" dirty="0">
            <a:solidFill>
              <a:schemeClr val="accent6"/>
            </a:solidFill>
          </a:endParaRPr>
        </a:p>
      </dsp:txBody>
      <dsp:txXfrm rot="10800000">
        <a:off x="1608444" y="1653"/>
        <a:ext cx="6765171" cy="2191532"/>
      </dsp:txXfrm>
    </dsp:sp>
    <dsp:sp modelId="{CB808245-15AD-4B75-97EF-191498FE5B28}">
      <dsp:nvSpPr>
        <dsp:cNvPr id="0" name=""/>
        <dsp:cNvSpPr/>
      </dsp:nvSpPr>
      <dsp:spPr>
        <a:xfrm>
          <a:off x="0" y="1653"/>
          <a:ext cx="2191532" cy="21915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CDA25-6B64-4047-8952-BC6BBFC9BC7D}">
      <dsp:nvSpPr>
        <dsp:cNvPr id="0" name=""/>
        <dsp:cNvSpPr/>
      </dsp:nvSpPr>
      <dsp:spPr>
        <a:xfrm rot="10800000">
          <a:off x="1571906" y="2592280"/>
          <a:ext cx="6765171" cy="2191532"/>
        </a:xfrm>
        <a:prstGeom prst="homePlate">
          <a:avLst/>
        </a:prstGeom>
        <a:solidFill>
          <a:srgbClr val="CCE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640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>
              <a:solidFill>
                <a:schemeClr val="accent6"/>
              </a:solidFill>
            </a:rPr>
            <a:t>Проект Програми погоджено керівниками 8 структурних підрозділів Департаменту економічного розвитку, торгівлі та  залучення інвестицій облдержадміністрації </a:t>
          </a:r>
          <a:endParaRPr lang="uk-UA" sz="2500" kern="1200" dirty="0">
            <a:solidFill>
              <a:schemeClr val="accent6"/>
            </a:solidFill>
          </a:endParaRPr>
        </a:p>
      </dsp:txBody>
      <dsp:txXfrm rot="10800000">
        <a:off x="1571906" y="2592280"/>
        <a:ext cx="6765171" cy="2191532"/>
      </dsp:txXfrm>
    </dsp:sp>
    <dsp:sp modelId="{9EF1FDB6-F74E-4D8F-BFE6-08EA264BD600}">
      <dsp:nvSpPr>
        <dsp:cNvPr id="0" name=""/>
        <dsp:cNvSpPr/>
      </dsp:nvSpPr>
      <dsp:spPr>
        <a:xfrm>
          <a:off x="8" y="2664293"/>
          <a:ext cx="2191532" cy="21915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C604B-8437-4D78-88DE-2EA60132CFE1}">
      <dsp:nvSpPr>
        <dsp:cNvPr id="0" name=""/>
        <dsp:cNvSpPr/>
      </dsp:nvSpPr>
      <dsp:spPr>
        <a:xfrm>
          <a:off x="0" y="188641"/>
          <a:ext cx="8363272" cy="725399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Галузева структура промисловості міста, %</a:t>
          </a:r>
          <a:endParaRPr lang="uk-UA" sz="3100" kern="1200" dirty="0"/>
        </a:p>
      </dsp:txBody>
      <dsp:txXfrm>
        <a:off x="0" y="188641"/>
        <a:ext cx="8363272" cy="72539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49B66-2909-4E0C-937C-314A23C04A4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DD019-6607-4615-9E9D-1DFD7D979FE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26E4F-6CC9-4C1F-BC0F-BF1592BDA4D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8B2BDD-95D8-46D4-9AFC-8088F99D4A0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FCB9F-274E-482C-BE97-9846FA8BCFC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901D0-8E1C-4553-8881-6BFA44A99B7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8E632-7369-4D8F-A182-5B5F6BE6DE3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C51BF-32D2-415C-918F-33100700BA1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F1153-A556-4930-A28A-4B3AA0B704D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B25E4-480D-47F9-93EB-1DD34182913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E0F97-FDA8-49A1-AEAC-7374907AB4F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4C89A-5EC5-464C-AE6F-7E8C0E2B8CB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5C5C81-7E0A-4A47-8A09-F6140BF8E41E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diagramLayout" Target="../diagrams/layout9.xml"/><Relationship Id="rId7" Type="http://schemas.openxmlformats.org/officeDocument/2006/relationships/chart" Target="../charts/chart8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diagramLayout" Target="../diagrams/layout10.xml"/><Relationship Id="rId7" Type="http://schemas.openxmlformats.org/officeDocument/2006/relationships/chart" Target="../charts/char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chart" Target="../charts/chart1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pic>
        <p:nvPicPr>
          <p:cNvPr id="6" name="Picture 11" descr="Знак Лубни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21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404664"/>
            <a:ext cx="7680821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Виконання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розвитку</a:t>
            </a:r>
            <a:r>
              <a:rPr lang="ru-RU" sz="48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Лубни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2018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рік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Програма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розвитку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Лубни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2019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рік</a:t>
            </a:r>
            <a:endParaRPr lang="ru-RU" sz="4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72008" y="-27384"/>
            <a:ext cx="8964488" cy="1872208"/>
            <a:chOff x="0" y="-27382"/>
            <a:chExt cx="9144000" cy="187220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116634"/>
              <a:ext cx="9144000" cy="1728192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59898" y="-27382"/>
              <a:ext cx="7184101" cy="15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800" b="1" kern="1200" dirty="0" smtClean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b="1" dirty="0" smtClean="0">
                  <a:solidFill>
                    <a:sysClr val="window" lastClr="FFFFFF"/>
                  </a:solidFill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uk-UA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ТОВ 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“Лубенський</a:t>
              </a:r>
              <a:r>
                <a:rPr lang="uk-UA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молочний 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завод”</a:t>
              </a:r>
              <a:endParaRPr lang="uk-UA" sz="4800" b="1" kern="120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555776" y="1844824"/>
            <a:ext cx="6336704" cy="4824536"/>
          </a:xfrm>
        </p:spPr>
        <p:txBody>
          <a:bodyPr/>
          <a:lstStyle/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завершення повної реконструкції виробничих потужностей  (їх оновлення та  комплексне удосконалення);</a:t>
            </a:r>
          </a:p>
          <a:p>
            <a:pPr marL="0" lvl="0" indent="0">
              <a:buNone/>
            </a:pPr>
            <a:endParaRPr lang="uk-UA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розширення території дистрибуції;</a:t>
            </a:r>
          </a:p>
          <a:p>
            <a:pPr marL="0" indent="0">
              <a:buNone/>
            </a:pPr>
            <a:endParaRPr lang="uk-UA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випуск нових видів продукції;</a:t>
            </a:r>
          </a:p>
          <a:p>
            <a:pPr marL="0" lvl="0" indent="0">
              <a:buNone/>
            </a:pPr>
            <a:endParaRPr lang="uk-UA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здійснення реконструкції банно-оздоровчого комплексу;</a:t>
            </a:r>
          </a:p>
          <a:p>
            <a:pPr marL="0" lvl="0" indent="0">
              <a:buNone/>
            </a:pPr>
            <a:endParaRPr lang="uk-UA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відкриття медичного центру 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“Гармонія”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>
              <a:buNone/>
            </a:pPr>
            <a:endParaRPr lang="uk-UA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зведення спортивного комплексу з басейном.</a:t>
            </a:r>
          </a:p>
        </p:txBody>
      </p:sp>
      <p:pic>
        <p:nvPicPr>
          <p:cNvPr id="3074" name="Picture 2" descr="D:\Л Е Н А\Інформація про підприємства\Молокозавод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332656"/>
            <a:ext cx="2232247" cy="1327075"/>
          </a:xfrm>
          <a:prstGeom prst="rect">
            <a:avLst/>
          </a:prstGeom>
          <a:noFill/>
        </p:spPr>
      </p:pic>
      <p:pic>
        <p:nvPicPr>
          <p:cNvPr id="3075" name="Picture 3" descr="D:\Л Е Н А\Інформація про підприємства\Молокозавод\TT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2159799" cy="1440159"/>
          </a:xfrm>
          <a:prstGeom prst="rect">
            <a:avLst/>
          </a:prstGeom>
          <a:noFill/>
        </p:spPr>
      </p:pic>
      <p:pic>
        <p:nvPicPr>
          <p:cNvPr id="3076" name="Picture 4" descr="D:\Л Е Н А\Інформація про підприємства\Молокозавод\TT (1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3644731"/>
            <a:ext cx="2160240" cy="1440453"/>
          </a:xfrm>
          <a:prstGeom prst="rect">
            <a:avLst/>
          </a:prstGeom>
          <a:noFill/>
        </p:spPr>
      </p:pic>
      <p:pic>
        <p:nvPicPr>
          <p:cNvPr id="2050" name="Picture 2" descr="D:\Л Е Н А\Інформація про підприємства\Молокозавод\FB_IMG_15324575836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16" y="5229200"/>
            <a:ext cx="2244236" cy="1260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72008" y="260648"/>
            <a:ext cx="8964488" cy="1581984"/>
            <a:chOff x="0" y="260650"/>
            <a:chExt cx="9144000" cy="158198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60650"/>
              <a:ext cx="9144000" cy="1581984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59898" y="260650"/>
              <a:ext cx="7184101" cy="15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800" b="1" kern="1200" dirty="0" smtClean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b="1" dirty="0" smtClean="0">
                  <a:solidFill>
                    <a:sysClr val="window" lastClr="FFFFFF"/>
                  </a:solidFill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uk-UA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ТОВ 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“Лубним</a:t>
              </a:r>
              <a:r>
                <a:rPr lang="en-US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’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ясо”</a:t>
              </a:r>
              <a:endParaRPr lang="uk-UA" sz="4800" b="1" kern="120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23528" y="476672"/>
            <a:ext cx="1368152" cy="1152128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6" name="Picture 2" descr="D:\Л Е Н А\Інформація про підприємства\Лубнимясо\IMG_5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1920213" cy="1440160"/>
          </a:xfrm>
          <a:prstGeom prst="rect">
            <a:avLst/>
          </a:prstGeom>
          <a:noFill/>
        </p:spPr>
      </p:pic>
      <p:pic>
        <p:nvPicPr>
          <p:cNvPr id="1027" name="Picture 3" descr="D:\Л Е Н А\Інформація про підприємства\Лубнимясо\IMG_59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73016"/>
            <a:ext cx="1944216" cy="1458162"/>
          </a:xfrm>
          <a:prstGeom prst="rect">
            <a:avLst/>
          </a:prstGeom>
          <a:noFill/>
        </p:spPr>
      </p:pic>
      <p:pic>
        <p:nvPicPr>
          <p:cNvPr id="1029" name="Picture 5" descr="D:\Л Е Н А\Інформація про підприємства\Лубнимясо\245883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157191"/>
            <a:ext cx="1978191" cy="1483643"/>
          </a:xfrm>
          <a:prstGeom prst="rect">
            <a:avLst/>
          </a:prstGeom>
          <a:noFill/>
        </p:spPr>
      </p:pic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555776" y="2132856"/>
            <a:ext cx="6336704" cy="4320480"/>
          </a:xfrm>
        </p:spPr>
        <p:txBody>
          <a:bodyPr/>
          <a:lstStyle/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розробка та випуск нових видів м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ясних напівфабрикатів;</a:t>
            </a:r>
          </a:p>
          <a:p>
            <a:pPr marL="0" lvl="0" indent="0">
              <a:buNone/>
            </a:pPr>
            <a:endParaRPr lang="uk-UA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розширення мережі регіональної дистрибуції від районного до обласного значення;</a:t>
            </a:r>
          </a:p>
          <a:p>
            <a:pPr marL="0" lvl="0" indent="0">
              <a:buNone/>
            </a:pPr>
            <a:endParaRPr lang="uk-UA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розширення експортних ринків збуту;</a:t>
            </a:r>
          </a:p>
          <a:p>
            <a:pPr marL="0" lvl="0" indent="0">
              <a:buNone/>
            </a:pPr>
            <a:endParaRPr lang="uk-UA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створення не менше 30 нових робочих місць.</a:t>
            </a:r>
          </a:p>
          <a:p>
            <a:pPr>
              <a:buNone/>
            </a:pPr>
            <a:endParaRPr lang="uk-UA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72008" y="-27384"/>
            <a:ext cx="8964488" cy="1584176"/>
            <a:chOff x="0" y="116634"/>
            <a:chExt cx="9144000" cy="187220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60650"/>
              <a:ext cx="9144000" cy="1728192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59898" y="116634"/>
              <a:ext cx="7184101" cy="15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800" b="1" kern="1200" dirty="0" smtClean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b="1" dirty="0" smtClean="0">
                  <a:solidFill>
                    <a:sysClr val="window" lastClr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ПАТ 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“Лубнифарм”</a:t>
              </a:r>
              <a:endParaRPr lang="uk-UA" sz="4800" b="1" kern="120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555776" y="1988840"/>
            <a:ext cx="6588224" cy="4104456"/>
          </a:xfrm>
        </p:spPr>
        <p:txBody>
          <a:bodyPr/>
          <a:lstStyle/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освоєння 9 нових видів продукції (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парацетамол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етанол, 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кардіо-сед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плоди розторопші, листя кропиви, квітки бузини чорної, плоди шипшини, листя шавлії, квітки липи);</a:t>
            </a:r>
          </a:p>
          <a:p>
            <a:pPr marL="0" lvl="0" indent="0"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реконструкція і модернізація цеху № 4 з виробництва твердих лікарських форм та придбання і встановлення у ньому нового технологічного обладнання.</a:t>
            </a:r>
          </a:p>
        </p:txBody>
      </p:sp>
      <p:pic>
        <p:nvPicPr>
          <p:cNvPr id="5122" name="Picture 2" descr="D:\Л Е Н А\Інформація про підприємства\Лубнифарм\cropped-logo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0"/>
            <a:ext cx="2016224" cy="1306285"/>
          </a:xfrm>
          <a:prstGeom prst="rect">
            <a:avLst/>
          </a:prstGeom>
          <a:noFill/>
        </p:spPr>
      </p:pic>
      <p:pic>
        <p:nvPicPr>
          <p:cNvPr id="5123" name="Picture 3" descr="D:\Л Е Н А\Інформація про підприємства\Лубнифарм\IMG_9451-6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2160240" cy="1440160"/>
          </a:xfrm>
          <a:prstGeom prst="rect">
            <a:avLst/>
          </a:prstGeom>
          <a:noFill/>
        </p:spPr>
      </p:pic>
      <p:pic>
        <p:nvPicPr>
          <p:cNvPr id="5124" name="Picture 4" descr="D:\Л Е Н А\Інформація про підприємства\Лубнифарм\UA856601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69160"/>
            <a:ext cx="2698192" cy="1800200"/>
          </a:xfrm>
          <a:prstGeom prst="rect">
            <a:avLst/>
          </a:prstGeom>
          <a:noFill/>
        </p:spPr>
      </p:pic>
      <p:pic>
        <p:nvPicPr>
          <p:cNvPr id="5125" name="Picture 5" descr="D:\Л Е Н А\Інформація про підприємства\Лубнифарм\IMG_9456-600x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2160240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1966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305471971"/>
              </p:ext>
            </p:extLst>
          </p:nvPr>
        </p:nvGraphicFramePr>
        <p:xfrm>
          <a:off x="179512" y="836712"/>
          <a:ext cx="8964488" cy="602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395536" y="116632"/>
            <a:ext cx="8363272" cy="725399"/>
            <a:chOff x="0" y="188641"/>
            <a:chExt cx="8363272" cy="725399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5411" y="224052"/>
              <a:ext cx="8292450" cy="6545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Обсяг роздрібного товарообігу, млн. грн.</a:t>
              </a:r>
              <a:endParaRPr lang="uk-UA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808017425"/>
              </p:ext>
            </p:extLst>
          </p:nvPr>
        </p:nvGraphicFramePr>
        <p:xfrm>
          <a:off x="179512" y="1052736"/>
          <a:ext cx="8964488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395536" y="0"/>
            <a:ext cx="8363272" cy="980727"/>
            <a:chOff x="0" y="72009"/>
            <a:chExt cx="8363272" cy="98072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411" y="72009"/>
              <a:ext cx="8292450" cy="980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Обсяг освоєних (використаних) капітальних інвестицій, млн. грн.</a:t>
              </a:r>
              <a:endParaRPr lang="uk-UA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pSp>
        <p:nvGrpSpPr>
          <p:cNvPr id="2" name="Группа 4"/>
          <p:cNvGrpSpPr/>
          <p:nvPr/>
        </p:nvGrpSpPr>
        <p:grpSpPr>
          <a:xfrm>
            <a:off x="395536" y="116632"/>
            <a:ext cx="8363272" cy="980727"/>
            <a:chOff x="0" y="72009"/>
            <a:chExt cx="8363272" cy="98072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411" y="72009"/>
              <a:ext cx="8292450" cy="980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Зовнішньоторговельний оборот, млн. </a:t>
              </a:r>
              <a:r>
                <a:rPr lang="uk-UA" sz="2400" dirty="0" smtClean="0"/>
                <a:t>дол</a:t>
              </a:r>
              <a:r>
                <a:rPr lang="uk-UA" sz="2400" kern="1200" dirty="0" smtClean="0"/>
                <a:t>. США</a:t>
              </a:r>
              <a:endParaRPr lang="uk-UA" sz="2400" kern="1200" dirty="0"/>
            </a:p>
          </p:txBody>
        </p:sp>
      </p:grpSp>
      <p:graphicFrame>
        <p:nvGraphicFramePr>
          <p:cNvPr id="15" name="Диаграмма 14"/>
          <p:cNvGraphicFramePr/>
          <p:nvPr/>
        </p:nvGraphicFramePr>
        <p:xfrm>
          <a:off x="1115616" y="1124744"/>
          <a:ext cx="70804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8"/>
          <p:cNvGraphicFramePr>
            <a:graphicFrameLocks noGrp="1"/>
          </p:cNvGraphicFramePr>
          <p:nvPr>
            <p:ph idx="1"/>
          </p:nvPr>
        </p:nvGraphicFramePr>
        <p:xfrm>
          <a:off x="287016" y="332656"/>
          <a:ext cx="885698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11560" y="1988840"/>
            <a:ext cx="1944216" cy="1728192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Bookman Old Style" pitchFamily="18" charset="0"/>
              </a:rPr>
              <a:t>500,0 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Bookman Old Style" pitchFamily="18" charset="0"/>
              </a:rPr>
              <a:t>тис. грн.</a:t>
            </a:r>
            <a:endParaRPr lang="uk-UA" sz="24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71800" y="1916832"/>
            <a:ext cx="6048672" cy="1800200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Проект </a:t>
            </a:r>
            <a:r>
              <a:rPr lang="uk-UA" sz="2200" dirty="0" err="1" smtClean="0">
                <a:solidFill>
                  <a:schemeClr val="tx1"/>
                </a:solidFill>
              </a:rPr>
              <a:t>“Капітальний</a:t>
            </a:r>
            <a:r>
              <a:rPr lang="uk-UA" sz="2200" dirty="0" smtClean="0">
                <a:solidFill>
                  <a:schemeClr val="tx1"/>
                </a:solidFill>
              </a:rPr>
              <a:t> ремонт перекриття та покрівлі нежитлової будівлі спортзалу по вул. м. Грушевського, 4 в м. Лубни Полтавської </a:t>
            </a:r>
            <a:r>
              <a:rPr lang="uk-UA" sz="2200" dirty="0" err="1" smtClean="0">
                <a:solidFill>
                  <a:schemeClr val="tx1"/>
                </a:solidFill>
              </a:rPr>
              <a:t>області”</a:t>
            </a:r>
            <a:endParaRPr lang="uk-UA" sz="2200" dirty="0">
              <a:solidFill>
                <a:schemeClr val="tx1"/>
              </a:solidFill>
              <a:latin typeface="Bookman Old Style" pitchFamily="18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560" y="4149080"/>
            <a:ext cx="1944216" cy="1728192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Bookman Old Style" pitchFamily="18" charset="0"/>
              </a:rPr>
              <a:t>500,0 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Bookman Old Style" pitchFamily="18" charset="0"/>
              </a:rPr>
              <a:t>тис. грн.</a:t>
            </a:r>
            <a:endParaRPr lang="uk-UA" sz="24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24200" y="4149080"/>
            <a:ext cx="6048672" cy="1800200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Проект </a:t>
            </a:r>
            <a:r>
              <a:rPr lang="uk-UA" sz="2200" dirty="0" err="1" smtClean="0">
                <a:solidFill>
                  <a:schemeClr val="tx1"/>
                </a:solidFill>
              </a:rPr>
              <a:t>“Капітальний</a:t>
            </a:r>
            <a:r>
              <a:rPr lang="uk-UA" sz="2200" dirty="0" smtClean="0">
                <a:solidFill>
                  <a:schemeClr val="tx1"/>
                </a:solidFill>
              </a:rPr>
              <a:t> ремонт будівлі Лубенського краєзнавчого музею за адресою: вул. Ярослава Мудрого, 30/25 в м. Лубни Полтавської </a:t>
            </a:r>
            <a:r>
              <a:rPr lang="uk-UA" sz="2200" dirty="0" err="1" smtClean="0">
                <a:solidFill>
                  <a:schemeClr val="tx1"/>
                </a:solidFill>
              </a:rPr>
              <a:t>області”</a:t>
            </a:r>
            <a:endParaRPr lang="uk-UA" sz="2200" dirty="0">
              <a:solidFill>
                <a:schemeClr val="tx1"/>
              </a:solidFill>
              <a:latin typeface="Bookman Old Style" pitchFamily="18" charset="0"/>
              <a:ea typeface="Tahoma" pitchFamily="34" charset="0"/>
              <a:cs typeface="Arial" pitchFamily="34" charset="0"/>
            </a:endParaRPr>
          </a:p>
        </p:txBody>
      </p:sp>
      <p:grpSp>
        <p:nvGrpSpPr>
          <p:cNvPr id="17" name="Группа 4"/>
          <p:cNvGrpSpPr/>
          <p:nvPr/>
        </p:nvGrpSpPr>
        <p:grpSpPr>
          <a:xfrm>
            <a:off x="529208" y="188640"/>
            <a:ext cx="8363272" cy="1368152"/>
            <a:chOff x="0" y="72009"/>
            <a:chExt cx="8363272" cy="980727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35411" y="72009"/>
              <a:ext cx="8292450" cy="980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Обсяг субвенції з державного бюджету у 2018 році, </a:t>
              </a:r>
            </a:p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тис. грн.</a:t>
              </a:r>
              <a:endParaRPr lang="uk-UA" sz="2400" kern="1200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919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71069879"/>
              </p:ext>
            </p:extLst>
          </p:nvPr>
        </p:nvGraphicFramePr>
        <p:xfrm>
          <a:off x="0" y="99393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17F07EC2-EBA9-4AA2-89DC-2F9F88765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r="2410"/>
          <a:stretch>
            <a:fillRect/>
          </a:stretch>
        </p:blipFill>
        <p:spPr bwMode="auto">
          <a:xfrm>
            <a:off x="0" y="0"/>
            <a:ext cx="3851920" cy="6793804"/>
          </a:xfrm>
          <a:prstGeom prst="rect">
            <a:avLst/>
          </a:prstGeom>
          <a:noFill/>
          <a:ln w="9525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93C76CCA-3429-418D-8937-1DC092529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3928" y="260648"/>
            <a:ext cx="5220072" cy="194421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346376" algn="l"/>
                <a:tab pos="693979" algn="l"/>
                <a:tab pos="1041583" algn="l"/>
                <a:tab pos="1389188" algn="l"/>
                <a:tab pos="1736791" algn="l"/>
                <a:tab pos="2084395" algn="l"/>
                <a:tab pos="2431999" algn="l"/>
                <a:tab pos="2779603" algn="l"/>
                <a:tab pos="3127206" algn="l"/>
                <a:tab pos="3474810" algn="l"/>
                <a:tab pos="3822414" algn="l"/>
                <a:tab pos="4170018" algn="l"/>
                <a:tab pos="4517621" algn="l"/>
                <a:tab pos="4865226" algn="l"/>
                <a:tab pos="5212830" algn="l"/>
                <a:tab pos="5560433" algn="l"/>
                <a:tab pos="5908037" algn="l"/>
                <a:tab pos="6255641" algn="l"/>
                <a:tab pos="6603245" algn="l"/>
                <a:tab pos="6950849" algn="l"/>
              </a:tabLst>
              <a:defRPr/>
            </a:pPr>
            <a:r>
              <a:rPr lang="uk-UA" altLang="ru-RU" sz="2100" dirty="0" smtClean="0">
                <a:solidFill>
                  <a:srgbClr val="BE46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ПЕРЕМОЖЕЦЬ КОНКУРСУ - </a:t>
            </a:r>
            <a:r>
              <a:rPr lang="uk-UA" altLang="ru-RU" sz="2100" dirty="0" smtClean="0">
                <a:solidFill>
                  <a:srgbClr val="BE4620"/>
                </a:solidFill>
                <a:latin typeface="Arial Black" pitchFamily="34" charset="0"/>
              </a:rPr>
              <a:t>ПРОЕКТ</a:t>
            </a:r>
            <a:r>
              <a:rPr lang="uk-UA" altLang="ru-RU" sz="2100" dirty="0" smtClean="0">
                <a:solidFill>
                  <a:srgbClr val="BE46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br>
              <a:rPr lang="uk-UA" altLang="ru-RU" sz="2100" dirty="0" smtClean="0">
                <a:solidFill>
                  <a:srgbClr val="BE46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uk-UA" altLang="ru-RU" sz="2100" dirty="0" err="1" smtClean="0">
                <a:solidFill>
                  <a:srgbClr val="BE4620"/>
                </a:solidFill>
                <a:latin typeface="Arial Black" pitchFamily="34" charset="0"/>
              </a:rPr>
              <a:t>“Реконструкція</a:t>
            </a:r>
            <a:r>
              <a:rPr lang="uk-UA" altLang="ru-RU" sz="2100" dirty="0" smtClean="0">
                <a:solidFill>
                  <a:srgbClr val="BE4620"/>
                </a:solidFill>
                <a:latin typeface="Arial Black" pitchFamily="34" charset="0"/>
              </a:rPr>
              <a:t> системи теплопостачання ЗОШ № 3</a:t>
            </a:r>
            <a:br>
              <a:rPr lang="uk-UA" altLang="ru-RU" sz="2100" dirty="0" smtClean="0">
                <a:solidFill>
                  <a:srgbClr val="BE4620"/>
                </a:solidFill>
                <a:latin typeface="Arial Black" pitchFamily="34" charset="0"/>
              </a:rPr>
            </a:br>
            <a:r>
              <a:rPr lang="uk-UA" altLang="ru-RU" sz="2100" dirty="0" smtClean="0">
                <a:solidFill>
                  <a:srgbClr val="BE4620"/>
                </a:solidFill>
                <a:latin typeface="Arial Black" pitchFamily="34" charset="0"/>
              </a:rPr>
              <a:t> в м. </a:t>
            </a:r>
            <a:r>
              <a:rPr lang="uk-UA" altLang="ru-RU" sz="2100" dirty="0" err="1" smtClean="0">
                <a:solidFill>
                  <a:srgbClr val="BE4620"/>
                </a:solidFill>
                <a:latin typeface="Arial Black" pitchFamily="34" charset="0"/>
              </a:rPr>
              <a:t>Лубни”</a:t>
            </a:r>
            <a:endParaRPr lang="ru-RU" sz="2100" dirty="0">
              <a:solidFill>
                <a:srgbClr val="BE46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420888"/>
            <a:ext cx="4392488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uk-UA" sz="2400" dirty="0" smtClean="0">
                <a:solidFill>
                  <a:srgbClr val="993300"/>
                </a:solidFill>
              </a:rPr>
              <a:t>Загальна вартість проекту – 1660,0 тис. грн.,</a:t>
            </a:r>
          </a:p>
          <a:p>
            <a:r>
              <a:rPr lang="uk-UA" sz="2400" dirty="0" smtClean="0">
                <a:solidFill>
                  <a:srgbClr val="993300"/>
                </a:solidFill>
              </a:rPr>
              <a:t>в тому числі: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993300"/>
                </a:solidFill>
              </a:rPr>
              <a:t> обласний бюджет – 600,0 тис. грн.;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993300"/>
                </a:solidFill>
              </a:rPr>
              <a:t> місцевий бюджет – 977,0 тис. грн.;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993300"/>
                </a:solidFill>
              </a:rPr>
              <a:t> громадська організація – 83,0 тис. грн.</a:t>
            </a:r>
            <a:endParaRPr lang="uk-UA" sz="2400" dirty="0">
              <a:solidFill>
                <a:srgbClr val="9933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116632"/>
          <a:ext cx="8363272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268760"/>
          <a:ext cx="843528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218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1924694212"/>
              </p:ext>
            </p:extLst>
          </p:nvPr>
        </p:nvGraphicFramePr>
        <p:xfrm>
          <a:off x="0" y="980728"/>
          <a:ext cx="9144000" cy="5877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Группа 4"/>
          <p:cNvGrpSpPr/>
          <p:nvPr/>
        </p:nvGrpSpPr>
        <p:grpSpPr>
          <a:xfrm>
            <a:off x="467544" y="0"/>
            <a:ext cx="8363272" cy="980727"/>
            <a:chOff x="0" y="72009"/>
            <a:chExt cx="8363272" cy="980727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5411" y="72009"/>
              <a:ext cx="8292450" cy="980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Середньомісячна заробітна плата, грн.</a:t>
              </a:r>
              <a:endParaRPr lang="uk-UA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457200" y="72008"/>
          <a:ext cx="8435280" cy="1844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8140" y="2018829"/>
            <a:ext cx="4245868" cy="546075"/>
          </a:xfrm>
        </p:spPr>
        <p:txBody>
          <a:bodyPr anchor="ctr"/>
          <a:lstStyle/>
          <a:p>
            <a:pPr algn="ctr"/>
            <a:r>
              <a:rPr lang="uk-UA" sz="2000" dirty="0" smtClean="0"/>
              <a:t>Кількість </a:t>
            </a:r>
            <a:r>
              <a:rPr lang="uk-UA" sz="2000" dirty="0" err="1" smtClean="0"/>
              <a:t>отримувачів</a:t>
            </a:r>
            <a:r>
              <a:rPr lang="uk-UA" sz="2000" dirty="0" smtClean="0"/>
              <a:t> субсидій</a:t>
            </a:r>
            <a:endParaRPr lang="uk-UA" sz="20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251521" y="2708275"/>
          <a:ext cx="43924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06689" y="1997150"/>
            <a:ext cx="4185791" cy="639762"/>
          </a:xfrm>
        </p:spPr>
        <p:txBody>
          <a:bodyPr/>
          <a:lstStyle/>
          <a:p>
            <a:pPr algn="ctr"/>
            <a:r>
              <a:rPr lang="uk-UA" sz="2000" dirty="0" smtClean="0"/>
              <a:t>Фінансування програм соціального захисту, млн. грн.</a:t>
            </a:r>
            <a:endParaRPr lang="uk-UA" sz="2000" dirty="0"/>
          </a:p>
        </p:txBody>
      </p:sp>
      <p:graphicFrame>
        <p:nvGraphicFramePr>
          <p:cNvPr id="11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716463" y="27082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457200" y="72008"/>
          <a:ext cx="8435280" cy="1412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8140" y="2018829"/>
            <a:ext cx="4245868" cy="546075"/>
          </a:xfrm>
        </p:spPr>
        <p:txBody>
          <a:bodyPr anchor="ctr"/>
          <a:lstStyle/>
          <a:p>
            <a:pPr algn="ctr"/>
            <a:r>
              <a:rPr lang="uk-UA" sz="2000" dirty="0" smtClean="0"/>
              <a:t>Кількість </a:t>
            </a:r>
            <a:r>
              <a:rPr lang="uk-UA" sz="2000" dirty="0" err="1" smtClean="0"/>
              <a:t>отримувачів</a:t>
            </a:r>
            <a:r>
              <a:rPr lang="uk-UA" sz="2000" dirty="0" smtClean="0"/>
              <a:t> послуг служби зайнятості, осіб</a:t>
            </a:r>
            <a:endParaRPr lang="uk-UA" sz="20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251521" y="2708275"/>
          <a:ext cx="43924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06689" y="1997150"/>
            <a:ext cx="4185791" cy="639762"/>
          </a:xfrm>
        </p:spPr>
        <p:txBody>
          <a:bodyPr/>
          <a:lstStyle/>
          <a:p>
            <a:pPr algn="ctr"/>
            <a:r>
              <a:rPr lang="uk-UA" sz="2000" dirty="0" smtClean="0"/>
              <a:t>Кількість зареєстрованих безробітних, осіб</a:t>
            </a:r>
            <a:endParaRPr lang="uk-UA" sz="2000" dirty="0"/>
          </a:p>
        </p:txBody>
      </p:sp>
      <p:graphicFrame>
        <p:nvGraphicFramePr>
          <p:cNvPr id="11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716463" y="27082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467544" y="116632"/>
            <a:ext cx="8363272" cy="1052736"/>
            <a:chOff x="0" y="104651"/>
            <a:chExt cx="8363272" cy="98072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35411" y="104651"/>
              <a:ext cx="8292450" cy="980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РЕАЛІЗАЦІЯ ЗАХОДІВ З ПІДТРИМКИ ПІДПРИЄМНИЦТВА</a:t>
              </a:r>
              <a:endParaRPr lang="uk-UA" sz="2400" kern="1200" dirty="0"/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323528" y="1196752"/>
            <a:ext cx="2208979" cy="1152128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Центр надання </a:t>
            </a:r>
            <a:r>
              <a:rPr lang="uk-UA" sz="1600" b="1" dirty="0" err="1" smtClean="0">
                <a:solidFill>
                  <a:schemeClr val="tx1"/>
                </a:solidFill>
                <a:latin typeface="Bookman Old Style" pitchFamily="18" charset="0"/>
              </a:rPr>
              <a:t>адміністратив-них</a:t>
            </a:r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 послуг</a:t>
            </a:r>
            <a:endParaRPr lang="uk-UA" sz="16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47" y="1196752"/>
            <a:ext cx="6369341" cy="115212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Надання 104 адміністративних послуг (проти 73 у минулому році)</a:t>
            </a:r>
            <a:endParaRPr lang="uk-UA" sz="2200" dirty="0">
              <a:solidFill>
                <a:schemeClr val="tx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492896"/>
            <a:ext cx="2208979" cy="1152128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Лубенська філія Полтавського обласного </a:t>
            </a:r>
            <a:r>
              <a:rPr lang="uk-UA" sz="1600" b="1" dirty="0" err="1" smtClean="0">
                <a:solidFill>
                  <a:schemeClr val="tx1"/>
                </a:solidFill>
                <a:latin typeface="Bookman Old Style" pitchFamily="18" charset="0"/>
              </a:rPr>
              <a:t>цент-ру</a:t>
            </a:r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 зайнятості</a:t>
            </a:r>
            <a:endParaRPr lang="uk-UA" sz="16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3789040"/>
            <a:ext cx="2208979" cy="1152128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Лубенське управління ГУ ДФС у Полтавській області</a:t>
            </a:r>
            <a:endParaRPr lang="uk-UA" sz="16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5301208"/>
            <a:ext cx="2208979" cy="1152128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Bookman Old Style" pitchFamily="18" charset="0"/>
              </a:rPr>
              <a:t>Виконавчий комітет Лубенської міської ради</a:t>
            </a:r>
            <a:endParaRPr lang="uk-UA" sz="16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27784" y="2420888"/>
            <a:ext cx="6369341" cy="129614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Проведення тренінгів, семінарів та круглих столів;</a:t>
            </a:r>
          </a:p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Фінансування бізнес-проектів для організації власної справи</a:t>
            </a:r>
            <a:endParaRPr lang="uk-UA" sz="2200" dirty="0">
              <a:solidFill>
                <a:schemeClr val="tx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27784" y="3861048"/>
            <a:ext cx="6369341" cy="1008112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 Проведення тренінгів, семінарів та круглих столів</a:t>
            </a:r>
            <a:endParaRPr lang="uk-UA" sz="2200" dirty="0">
              <a:solidFill>
                <a:schemeClr val="tx1"/>
              </a:solidFill>
              <a:latin typeface="Bookman Old Style" pitchFamily="18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5013176"/>
            <a:ext cx="6369341" cy="177281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Надання будівель, споруд і земельних </a:t>
            </a:r>
            <a:r>
              <a:rPr lang="uk-UA" sz="2200" dirty="0" err="1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діля-нок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комунальної власності в оренду </a:t>
            </a:r>
            <a:r>
              <a:rPr lang="uk-UA" sz="2200" dirty="0" err="1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суб</a:t>
            </a:r>
            <a:r>
              <a:rPr lang="en-US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’</a:t>
            </a:r>
            <a:r>
              <a:rPr lang="uk-UA" sz="2200" dirty="0" err="1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єктам</a:t>
            </a: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господарювання;</a:t>
            </a:r>
          </a:p>
          <a:p>
            <a:pPr>
              <a:buFont typeface="Wingdings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Застосування понижуючого коефіцієнту при розрахунку орендної плати для виробників </a:t>
            </a:r>
            <a:endParaRPr lang="uk-UA" sz="2200" dirty="0">
              <a:solidFill>
                <a:schemeClr val="tx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332656"/>
          <a:ext cx="82296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611560" y="980728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Валова додана вартість 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908720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+9,5%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611560" y="1916832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Обсяг реалізації промислової продукції (робіт, послуг)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80312" y="1772816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+10,6 %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11560" y="2852936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Середньомісячна заробітна плата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80312" y="2708920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+16,4%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11560" y="3789040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Капітальні інвестиції за рахунок усіх джерел фінансування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380312" y="3645024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+11,9 %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11560" y="4725144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Зовнішньоторговельний оборот 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380312" y="4581128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+6,9 %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611560" y="5661248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Обсяг роздрібного товарообороту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380312" y="5517232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+8,4 %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7544" y="116632"/>
            <a:ext cx="8363272" cy="778661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dirty="0" smtClean="0"/>
              <a:t>Основні очікування на кінець 2019 року</a:t>
            </a:r>
            <a:endParaRPr lang="uk-UA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88640"/>
          <a:ext cx="843528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116632"/>
          <a:ext cx="8363272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95536" y="1340768"/>
          <a:ext cx="837361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323528" y="0"/>
          <a:ext cx="8363272" cy="98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179512" y="908720"/>
          <a:ext cx="8748464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904989973"/>
              </p:ext>
            </p:extLst>
          </p:nvPr>
        </p:nvGraphicFramePr>
        <p:xfrm>
          <a:off x="0" y="692696"/>
          <a:ext cx="9144000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395536" y="260648"/>
            <a:ext cx="8363272" cy="725399"/>
            <a:chOff x="0" y="188641"/>
            <a:chExt cx="8363272" cy="72539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411" y="224052"/>
              <a:ext cx="8292450" cy="6545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Обсяги реалізації промислової продукції за галузями у 2017-2018 роках, млн. грн.</a:t>
              </a:r>
              <a:endParaRPr lang="uk-UA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077106744"/>
              </p:ext>
            </p:extLst>
          </p:nvPr>
        </p:nvGraphicFramePr>
        <p:xfrm>
          <a:off x="0" y="1412776"/>
          <a:ext cx="914400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395536" y="260648"/>
            <a:ext cx="8363272" cy="936104"/>
            <a:chOff x="0" y="188641"/>
            <a:chExt cx="8363272" cy="725399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188641"/>
              <a:ext cx="8363272" cy="72539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5411" y="224052"/>
              <a:ext cx="8292450" cy="6545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Обсяги реалізації промислової продукції (робіт, послуг) </a:t>
              </a:r>
            </a:p>
            <a:p>
              <a:pPr lvl="0" algn="ctr" defTabSz="1377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/>
                <a:t>у відпускних цінах, млн. грн.</a:t>
              </a:r>
              <a:endParaRPr lang="uk-UA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72008" y="-27384"/>
            <a:ext cx="8964488" cy="1584176"/>
            <a:chOff x="0" y="116634"/>
            <a:chExt cx="9144000" cy="187220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60650"/>
              <a:ext cx="9144000" cy="1728192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59898" y="116634"/>
              <a:ext cx="7184101" cy="15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800" b="1" kern="1200" dirty="0" smtClean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b="1" dirty="0" smtClean="0">
                  <a:solidFill>
                    <a:sysClr val="window" lastClr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48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ПП </a:t>
              </a:r>
              <a:r>
                <a:rPr lang="uk-UA" sz="48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“Лубнимаш”</a:t>
              </a:r>
              <a:endParaRPr lang="uk-UA" sz="4800" b="1" kern="120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771800" y="1556792"/>
            <a:ext cx="6192688" cy="5301208"/>
          </a:xfrm>
        </p:spPr>
        <p:txBody>
          <a:bodyPr/>
          <a:lstStyle/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продовження роботи по технічному переозброєнню підприємства за рахунок власних інвестицій;</a:t>
            </a: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освоєння нових видів продукції;</a:t>
            </a: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підвищення продуктивності праці;</a:t>
            </a: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збільшення рівня заробітної плати;</a:t>
            </a: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поглиблення спеціалізації виробництва (за рахунок  металевих 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силосів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вентильованих уніфікованих МСВУ;</a:t>
            </a: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покращення побутових та соціальних умов, медичного обслуговуванню працівників та забезпечення їх спецодягом, спецвзуттям та спецхарчуванням</a:t>
            </a:r>
          </a:p>
          <a:p>
            <a:pPr>
              <a:buNone/>
            </a:pPr>
            <a:endParaRPr lang="uk-UA" sz="2400" dirty="0"/>
          </a:p>
        </p:txBody>
      </p:sp>
      <p:pic>
        <p:nvPicPr>
          <p:cNvPr id="4098" name="Picture 2" descr="D:\Л Е Н А\Інформація про підприємства\Комсомол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1296144" cy="1296144"/>
          </a:xfrm>
          <a:prstGeom prst="rect">
            <a:avLst/>
          </a:prstGeom>
          <a:noFill/>
        </p:spPr>
      </p:pic>
      <p:pic>
        <p:nvPicPr>
          <p:cNvPr id="4100" name="Picture 4" descr="D:\Л Е Н А\Інформація про підприємства\Комсомол\s1_1920x846-1920x846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61" y="3429000"/>
            <a:ext cx="2265699" cy="1368152"/>
          </a:xfrm>
          <a:prstGeom prst="rect">
            <a:avLst/>
          </a:prstGeom>
          <a:noFill/>
        </p:spPr>
      </p:pic>
      <p:pic>
        <p:nvPicPr>
          <p:cNvPr id="4105" name="Picture 9" descr="D:\Л Е Н А\Інформація про підприємства\Комсомол\_MG_18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013176"/>
            <a:ext cx="2267146" cy="1512168"/>
          </a:xfrm>
          <a:prstGeom prst="rect">
            <a:avLst/>
          </a:prstGeom>
          <a:noFill/>
        </p:spPr>
      </p:pic>
      <p:pic>
        <p:nvPicPr>
          <p:cNvPr id="4106" name="Picture 10" descr="D:\Л Е Н А\Інформація про підприємства\Комсомол\_MG_18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748063"/>
            <a:ext cx="2304256" cy="153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72008" y="-27384"/>
            <a:ext cx="8964488" cy="1800200"/>
            <a:chOff x="0" y="116634"/>
            <a:chExt cx="9144000" cy="212750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60650"/>
              <a:ext cx="9144000" cy="1983493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945905" y="116634"/>
              <a:ext cx="7198094" cy="1581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800" b="1" kern="1200" dirty="0" smtClean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b="1" dirty="0" smtClean="0">
                  <a:solidFill>
                    <a:sysClr val="window" lastClr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3200" b="1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Відокремлений підрозділ</a:t>
              </a:r>
              <a:r>
                <a:rPr lang="uk-UA" sz="32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uk-UA" sz="32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“Лубенський</a:t>
              </a:r>
              <a:r>
                <a:rPr lang="uk-UA" sz="32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верстатобудівний завод ” АТ </a:t>
              </a:r>
              <a:r>
                <a:rPr lang="uk-UA" sz="32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“Мотор</a:t>
              </a:r>
              <a:r>
                <a:rPr lang="uk-UA" sz="3200" b="1" kern="1200" dirty="0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uk-UA" sz="3200" b="1" kern="1200" dirty="0" err="1" smtClean="0">
                  <a:solidFill>
                    <a:sysClr val="window" lastClr="FFFF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Січ”</a:t>
              </a:r>
              <a:endParaRPr lang="uk-UA" sz="3200" b="1" kern="120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627784" y="2204864"/>
            <a:ext cx="6300192" cy="4248472"/>
          </a:xfrm>
        </p:spPr>
        <p:txBody>
          <a:bodyPr/>
          <a:lstStyle/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освоєння виробництва трьох нових видів верстатів (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центрошліфувального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кругло-шліфувального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 круглошліфувального високої точності);</a:t>
            </a:r>
          </a:p>
          <a:p>
            <a:pPr marL="0" lvl="0" indent="0"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модернізація стелажів елеваторного типу;</a:t>
            </a:r>
          </a:p>
          <a:p>
            <a:pPr marL="0" lvl="0" indent="0"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створення дільниці по роботі на сучасних верстатах з числовим програмним керуванням.</a:t>
            </a:r>
          </a:p>
          <a:p>
            <a:pPr>
              <a:buNone/>
            </a:pPr>
            <a:endParaRPr lang="uk-UA" sz="2400" dirty="0"/>
          </a:p>
        </p:txBody>
      </p:sp>
      <p:pic>
        <p:nvPicPr>
          <p:cNvPr id="1026" name="Picture 2" descr="D:\Л Е Н А\Інформація про підприємства\Шліфверст\lsz-log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15690"/>
            <a:ext cx="1677165" cy="1241102"/>
          </a:xfrm>
          <a:prstGeom prst="rect">
            <a:avLst/>
          </a:prstGeom>
          <a:noFill/>
        </p:spPr>
      </p:pic>
      <p:pic>
        <p:nvPicPr>
          <p:cNvPr id="1028" name="Picture 4" descr="http://lsz.motorsich.com/image.php/6-MS617-51_1.JPG?width=320&amp;height=240&amp;image=/uploads/news/6-MS617-51_1.JPG&amp;cropratio=320:2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24" y="5220579"/>
            <a:ext cx="2123728" cy="1592797"/>
          </a:xfrm>
          <a:prstGeom prst="rect">
            <a:avLst/>
          </a:prstGeom>
          <a:noFill/>
        </p:spPr>
      </p:pic>
      <p:pic>
        <p:nvPicPr>
          <p:cNvPr id="1031" name="Picture 7" descr="D:\Л Е Н А\Інформація про підприємства\Шліфверст\zs130f3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256" y="3501008"/>
            <a:ext cx="2140496" cy="1605372"/>
          </a:xfrm>
          <a:prstGeom prst="rect">
            <a:avLst/>
          </a:prstGeom>
          <a:noFill/>
        </p:spPr>
      </p:pic>
      <p:pic>
        <p:nvPicPr>
          <p:cNvPr id="1033" name="Picture 9" descr="D:\Л Е Н А\Інформація про підприємства\Шліфверст\Виїзне засідання РК-25.02.2014\1IMG_13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1838724"/>
            <a:ext cx="2160240" cy="1570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2948</TotalTime>
  <Words>1154</Words>
  <Application>Microsoft Office PowerPoint</Application>
  <PresentationFormat>Экран (4:3)</PresentationFormat>
  <Paragraphs>148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ПЕРЕМОЖЕЦЬ КОНКУРСУ - ПРОЕКТ  “Реконструкція системи теплопостачання ЗОШ № 3  в м. Лубни”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Економ 1</dc:creator>
  <cp:lastModifiedBy>User</cp:lastModifiedBy>
  <cp:revision>1161</cp:revision>
  <dcterms:created xsi:type="dcterms:W3CDTF">2012-12-19T13:38:25Z</dcterms:created>
  <dcterms:modified xsi:type="dcterms:W3CDTF">2018-12-19T08:26:40Z</dcterms:modified>
</cp:coreProperties>
</file>